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3" r:id="rId3"/>
    <p:sldId id="267" r:id="rId4"/>
    <p:sldId id="258" r:id="rId5"/>
    <p:sldId id="262" r:id="rId6"/>
    <p:sldId id="261" r:id="rId7"/>
    <p:sldId id="264" r:id="rId8"/>
    <p:sldId id="268" r:id="rId9"/>
    <p:sldId id="269" r:id="rId10"/>
    <p:sldId id="270" r:id="rId11"/>
    <p:sldId id="271" r:id="rId12"/>
    <p:sldId id="273" r:id="rId13"/>
    <p:sldId id="257" r:id="rId14"/>
    <p:sldId id="272" r:id="rId15"/>
    <p:sldId id="265" r:id="rId16"/>
  </p:sldIdLst>
  <p:sldSz cx="12192000" cy="6858000"/>
  <p:notesSz cx="6858000" cy="9144000"/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A00D8C7-A5D8-43CC-9702-149A08B53888}" v="6" dt="2023-11-10T01:22:44.58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79" d="100"/>
          <a:sy n="79" d="100"/>
        </p:scale>
        <p:origin x="86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verre Nystad" userId="05ad9e8545a384d5" providerId="LiveId" clId="{107F1835-98CD-40DF-878C-636A94E2DAC0}"/>
    <pc:docChg chg="custSel addSld modSld sldOrd">
      <pc:chgData name="Sverre Nystad" userId="05ad9e8545a384d5" providerId="LiveId" clId="{107F1835-98CD-40DF-878C-636A94E2DAC0}" dt="2023-11-08T01:39:06.702" v="202" actId="20577"/>
      <pc:docMkLst>
        <pc:docMk/>
      </pc:docMkLst>
      <pc:sldChg chg="modSp mod ord">
        <pc:chgData name="Sverre Nystad" userId="05ad9e8545a384d5" providerId="LiveId" clId="{107F1835-98CD-40DF-878C-636A94E2DAC0}" dt="2023-11-07T22:33:13.386" v="156" actId="313"/>
        <pc:sldMkLst>
          <pc:docMk/>
          <pc:sldMk cId="464134700" sldId="261"/>
        </pc:sldMkLst>
        <pc:spChg chg="mod">
          <ac:chgData name="Sverre Nystad" userId="05ad9e8545a384d5" providerId="LiveId" clId="{107F1835-98CD-40DF-878C-636A94E2DAC0}" dt="2023-11-07T22:33:13.386" v="156" actId="313"/>
          <ac:spMkLst>
            <pc:docMk/>
            <pc:sldMk cId="464134700" sldId="261"/>
            <ac:spMk id="2" creationId="{8DAE0CD8-6858-4544-5E7B-2FBC0290F7B7}"/>
          </ac:spMkLst>
        </pc:spChg>
      </pc:sldChg>
      <pc:sldChg chg="modSp mod">
        <pc:chgData name="Sverre Nystad" userId="05ad9e8545a384d5" providerId="LiveId" clId="{107F1835-98CD-40DF-878C-636A94E2DAC0}" dt="2023-11-07T16:46:26.653" v="37" actId="20577"/>
        <pc:sldMkLst>
          <pc:docMk/>
          <pc:sldMk cId="4245628787" sldId="262"/>
        </pc:sldMkLst>
        <pc:spChg chg="mod">
          <ac:chgData name="Sverre Nystad" userId="05ad9e8545a384d5" providerId="LiveId" clId="{107F1835-98CD-40DF-878C-636A94E2DAC0}" dt="2023-11-07T16:45:58.375" v="13" actId="20577"/>
          <ac:spMkLst>
            <pc:docMk/>
            <pc:sldMk cId="4245628787" sldId="262"/>
            <ac:spMk id="2" creationId="{18885536-495B-6FFA-1468-20C758268044}"/>
          </ac:spMkLst>
        </pc:spChg>
        <pc:spChg chg="mod">
          <ac:chgData name="Sverre Nystad" userId="05ad9e8545a384d5" providerId="LiveId" clId="{107F1835-98CD-40DF-878C-636A94E2DAC0}" dt="2023-11-07T16:46:26.653" v="37" actId="20577"/>
          <ac:spMkLst>
            <pc:docMk/>
            <pc:sldMk cId="4245628787" sldId="262"/>
            <ac:spMk id="4" creationId="{945D095A-95FE-536D-33C3-71A40A167E0E}"/>
          </ac:spMkLst>
        </pc:spChg>
      </pc:sldChg>
      <pc:sldChg chg="ord">
        <pc:chgData name="Sverre Nystad" userId="05ad9e8545a384d5" providerId="LiveId" clId="{107F1835-98CD-40DF-878C-636A94E2DAC0}" dt="2023-11-07T16:47:48.546" v="123"/>
        <pc:sldMkLst>
          <pc:docMk/>
          <pc:sldMk cId="3279421734" sldId="263"/>
        </pc:sldMkLst>
      </pc:sldChg>
      <pc:sldChg chg="modSp new mod">
        <pc:chgData name="Sverre Nystad" userId="05ad9e8545a384d5" providerId="LiveId" clId="{107F1835-98CD-40DF-878C-636A94E2DAC0}" dt="2023-11-07T16:48:54.070" v="133" actId="313"/>
        <pc:sldMkLst>
          <pc:docMk/>
          <pc:sldMk cId="3785837286" sldId="264"/>
        </pc:sldMkLst>
        <pc:spChg chg="mod">
          <ac:chgData name="Sverre Nystad" userId="05ad9e8545a384d5" providerId="LiveId" clId="{107F1835-98CD-40DF-878C-636A94E2DAC0}" dt="2023-11-07T16:48:54.070" v="133" actId="313"/>
          <ac:spMkLst>
            <pc:docMk/>
            <pc:sldMk cId="3785837286" sldId="264"/>
            <ac:spMk id="2" creationId="{65C179C5-AD48-EB62-9CD6-3889F2436CE1}"/>
          </ac:spMkLst>
        </pc:spChg>
      </pc:sldChg>
      <pc:sldChg chg="modSp new mod">
        <pc:chgData name="Sverre Nystad" userId="05ad9e8545a384d5" providerId="LiveId" clId="{107F1835-98CD-40DF-878C-636A94E2DAC0}" dt="2023-11-07T16:48:11.694" v="132" actId="122"/>
        <pc:sldMkLst>
          <pc:docMk/>
          <pc:sldMk cId="2753523611" sldId="265"/>
        </pc:sldMkLst>
        <pc:spChg chg="mod">
          <ac:chgData name="Sverre Nystad" userId="05ad9e8545a384d5" providerId="LiveId" clId="{107F1835-98CD-40DF-878C-636A94E2DAC0}" dt="2023-11-07T16:48:11.694" v="132" actId="122"/>
          <ac:spMkLst>
            <pc:docMk/>
            <pc:sldMk cId="2753523611" sldId="265"/>
            <ac:spMk id="2" creationId="{154BF97A-CC5E-DF99-63DB-99D8547ECEF3}"/>
          </ac:spMkLst>
        </pc:spChg>
      </pc:sldChg>
      <pc:sldChg chg="modSp new mod ord">
        <pc:chgData name="Sverre Nystad" userId="05ad9e8545a384d5" providerId="LiveId" clId="{107F1835-98CD-40DF-878C-636A94E2DAC0}" dt="2023-11-08T01:39:06.702" v="202" actId="20577"/>
        <pc:sldMkLst>
          <pc:docMk/>
          <pc:sldMk cId="1873853167" sldId="266"/>
        </pc:sldMkLst>
        <pc:spChg chg="mod">
          <ac:chgData name="Sverre Nystad" userId="05ad9e8545a384d5" providerId="LiveId" clId="{107F1835-98CD-40DF-878C-636A94E2DAC0}" dt="2023-11-07T22:32:24.942" v="155" actId="20577"/>
          <ac:spMkLst>
            <pc:docMk/>
            <pc:sldMk cId="1873853167" sldId="266"/>
            <ac:spMk id="2" creationId="{A29A36C6-BDB0-EA84-662E-0C460C673696}"/>
          </ac:spMkLst>
        </pc:spChg>
        <pc:spChg chg="mod">
          <ac:chgData name="Sverre Nystad" userId="05ad9e8545a384d5" providerId="LiveId" clId="{107F1835-98CD-40DF-878C-636A94E2DAC0}" dt="2023-11-08T01:39:06.702" v="202" actId="20577"/>
          <ac:spMkLst>
            <pc:docMk/>
            <pc:sldMk cId="1873853167" sldId="266"/>
            <ac:spMk id="3" creationId="{6B8070FF-7FF1-01D4-421C-D18E5ADDABB3}"/>
          </ac:spMkLst>
        </pc:spChg>
      </pc:sldChg>
    </pc:docChg>
  </pc:docChgLst>
  <pc:docChgLst>
    <pc:chgData name="Sverre Nystad" userId="05ad9e8545a384d5" providerId="LiveId" clId="{1A00D8C7-A5D8-43CC-9702-149A08B53888}"/>
    <pc:docChg chg="undo custSel addSld delSld modSld sldOrd">
      <pc:chgData name="Sverre Nystad" userId="05ad9e8545a384d5" providerId="LiveId" clId="{1A00D8C7-A5D8-43CC-9702-149A08B53888}" dt="2023-11-10T01:32:16.973" v="801" actId="26606"/>
      <pc:docMkLst>
        <pc:docMk/>
      </pc:docMkLst>
      <pc:sldChg chg="addSp delSp modSp mod">
        <pc:chgData name="Sverre Nystad" userId="05ad9e8545a384d5" providerId="LiveId" clId="{1A00D8C7-A5D8-43CC-9702-149A08B53888}" dt="2023-11-10T00:29:34.674" v="110"/>
        <pc:sldMkLst>
          <pc:docMk/>
          <pc:sldMk cId="526275183" sldId="256"/>
        </pc:sldMkLst>
        <pc:spChg chg="mod">
          <ac:chgData name="Sverre Nystad" userId="05ad9e8545a384d5" providerId="LiveId" clId="{1A00D8C7-A5D8-43CC-9702-149A08B53888}" dt="2023-11-10T00:26:11.770" v="18" actId="20577"/>
          <ac:spMkLst>
            <pc:docMk/>
            <pc:sldMk cId="526275183" sldId="256"/>
            <ac:spMk id="2" creationId="{D706D927-4991-D6C9-B127-491AEE32B67E}"/>
          </ac:spMkLst>
        </pc:spChg>
        <pc:spChg chg="mod">
          <ac:chgData name="Sverre Nystad" userId="05ad9e8545a384d5" providerId="LiveId" clId="{1A00D8C7-A5D8-43CC-9702-149A08B53888}" dt="2023-11-10T00:29:34.674" v="110"/>
          <ac:spMkLst>
            <pc:docMk/>
            <pc:sldMk cId="526275183" sldId="256"/>
            <ac:spMk id="3" creationId="{09090B8E-D604-F70A-A6B5-39DE95328DC4}"/>
          </ac:spMkLst>
        </pc:spChg>
        <pc:picChg chg="add del">
          <ac:chgData name="Sverre Nystad" userId="05ad9e8545a384d5" providerId="LiveId" clId="{1A00D8C7-A5D8-43CC-9702-149A08B53888}" dt="2023-11-10T00:25:47.505" v="3" actId="478"/>
          <ac:picMkLst>
            <pc:docMk/>
            <pc:sldMk cId="526275183" sldId="256"/>
            <ac:picMk id="9" creationId="{8F4A22A4-C4B6-77CB-D7F1-B908FD6B85D8}"/>
          </ac:picMkLst>
        </pc:picChg>
        <pc:picChg chg="add del mod">
          <ac:chgData name="Sverre Nystad" userId="05ad9e8545a384d5" providerId="LiveId" clId="{1A00D8C7-A5D8-43CC-9702-149A08B53888}" dt="2023-11-10T00:25:59.577" v="5" actId="1076"/>
          <ac:picMkLst>
            <pc:docMk/>
            <pc:sldMk cId="526275183" sldId="256"/>
            <ac:picMk id="1026" creationId="{CB118A71-FDD9-9F9F-CF17-6D75E7636BB2}"/>
          </ac:picMkLst>
        </pc:picChg>
      </pc:sldChg>
      <pc:sldChg chg="ord">
        <pc:chgData name="Sverre Nystad" userId="05ad9e8545a384d5" providerId="LiveId" clId="{1A00D8C7-A5D8-43CC-9702-149A08B53888}" dt="2023-11-10T00:27:22.532" v="47"/>
        <pc:sldMkLst>
          <pc:docMk/>
          <pc:sldMk cId="2605540313" sldId="258"/>
        </pc:sldMkLst>
      </pc:sldChg>
      <pc:sldChg chg="modSp mod ord">
        <pc:chgData name="Sverre Nystad" userId="05ad9e8545a384d5" providerId="LiveId" clId="{1A00D8C7-A5D8-43CC-9702-149A08B53888}" dt="2023-11-10T01:24:53.104" v="648" actId="5793"/>
        <pc:sldMkLst>
          <pc:docMk/>
          <pc:sldMk cId="4245628787" sldId="262"/>
        </pc:sldMkLst>
        <pc:spChg chg="mod">
          <ac:chgData name="Sverre Nystad" userId="05ad9e8545a384d5" providerId="LiveId" clId="{1A00D8C7-A5D8-43CC-9702-149A08B53888}" dt="2023-11-10T01:24:53.104" v="648" actId="5793"/>
          <ac:spMkLst>
            <pc:docMk/>
            <pc:sldMk cId="4245628787" sldId="262"/>
            <ac:spMk id="3" creationId="{2B07158D-33D1-3448-4C00-B004B5FF3611}"/>
          </ac:spMkLst>
        </pc:spChg>
      </pc:sldChg>
      <pc:sldChg chg="modSp add del mod">
        <pc:chgData name="Sverre Nystad" userId="05ad9e8545a384d5" providerId="LiveId" clId="{1A00D8C7-A5D8-43CC-9702-149A08B53888}" dt="2023-11-10T00:29:30.780" v="109" actId="47"/>
        <pc:sldMkLst>
          <pc:docMk/>
          <pc:sldMk cId="1873853167" sldId="266"/>
        </pc:sldMkLst>
        <pc:spChg chg="mod">
          <ac:chgData name="Sverre Nystad" userId="05ad9e8545a384d5" providerId="LiveId" clId="{1A00D8C7-A5D8-43CC-9702-149A08B53888}" dt="2023-11-10T00:29:28.997" v="108" actId="21"/>
          <ac:spMkLst>
            <pc:docMk/>
            <pc:sldMk cId="1873853167" sldId="266"/>
            <ac:spMk id="3" creationId="{6B8070FF-7FF1-01D4-421C-D18E5ADDABB3}"/>
          </ac:spMkLst>
        </pc:spChg>
      </pc:sldChg>
      <pc:sldChg chg="modSp new mod">
        <pc:chgData name="Sverre Nystad" userId="05ad9e8545a384d5" providerId="LiveId" clId="{1A00D8C7-A5D8-43CC-9702-149A08B53888}" dt="2023-11-10T00:27:43.556" v="67" actId="20577"/>
        <pc:sldMkLst>
          <pc:docMk/>
          <pc:sldMk cId="4113495200" sldId="267"/>
        </pc:sldMkLst>
        <pc:spChg chg="mod">
          <ac:chgData name="Sverre Nystad" userId="05ad9e8545a384d5" providerId="LiveId" clId="{1A00D8C7-A5D8-43CC-9702-149A08B53888}" dt="2023-11-10T00:27:43.556" v="67" actId="20577"/>
          <ac:spMkLst>
            <pc:docMk/>
            <pc:sldMk cId="4113495200" sldId="267"/>
            <ac:spMk id="2" creationId="{1AED25CF-276E-1515-A7F8-25AB92F4A405}"/>
          </ac:spMkLst>
        </pc:spChg>
      </pc:sldChg>
      <pc:sldChg chg="modSp new mod">
        <pc:chgData name="Sverre Nystad" userId="05ad9e8545a384d5" providerId="LiveId" clId="{1A00D8C7-A5D8-43CC-9702-149A08B53888}" dt="2023-11-10T00:29:08.029" v="105" actId="20577"/>
        <pc:sldMkLst>
          <pc:docMk/>
          <pc:sldMk cId="582562827" sldId="268"/>
        </pc:sldMkLst>
        <pc:spChg chg="mod">
          <ac:chgData name="Sverre Nystad" userId="05ad9e8545a384d5" providerId="LiveId" clId="{1A00D8C7-A5D8-43CC-9702-149A08B53888}" dt="2023-11-10T00:29:08.029" v="105" actId="20577"/>
          <ac:spMkLst>
            <pc:docMk/>
            <pc:sldMk cId="582562827" sldId="268"/>
            <ac:spMk id="2" creationId="{6BC7A62A-A415-DA5B-D6D0-DBB37296BC57}"/>
          </ac:spMkLst>
        </pc:spChg>
      </pc:sldChg>
      <pc:sldChg chg="modSp new mod">
        <pc:chgData name="Sverre Nystad" userId="05ad9e8545a384d5" providerId="LiveId" clId="{1A00D8C7-A5D8-43CC-9702-149A08B53888}" dt="2023-11-10T01:27:46.144" v="708" actId="20577"/>
        <pc:sldMkLst>
          <pc:docMk/>
          <pc:sldMk cId="137314176" sldId="269"/>
        </pc:sldMkLst>
        <pc:spChg chg="mod">
          <ac:chgData name="Sverre Nystad" userId="05ad9e8545a384d5" providerId="LiveId" clId="{1A00D8C7-A5D8-43CC-9702-149A08B53888}" dt="2023-11-10T01:13:13.321" v="129" actId="20577"/>
          <ac:spMkLst>
            <pc:docMk/>
            <pc:sldMk cId="137314176" sldId="269"/>
            <ac:spMk id="2" creationId="{9FB02D3D-C439-F871-EF2F-43A996205903}"/>
          </ac:spMkLst>
        </pc:spChg>
        <pc:spChg chg="mod">
          <ac:chgData name="Sverre Nystad" userId="05ad9e8545a384d5" providerId="LiveId" clId="{1A00D8C7-A5D8-43CC-9702-149A08B53888}" dt="2023-11-10T01:27:46.144" v="708" actId="20577"/>
          <ac:spMkLst>
            <pc:docMk/>
            <pc:sldMk cId="137314176" sldId="269"/>
            <ac:spMk id="3" creationId="{E27609B3-83EA-FDE9-96FE-3F8C43F9D0D1}"/>
          </ac:spMkLst>
        </pc:spChg>
      </pc:sldChg>
      <pc:sldChg chg="addSp delSp modSp new mod setBg">
        <pc:chgData name="Sverre Nystad" userId="05ad9e8545a384d5" providerId="LiveId" clId="{1A00D8C7-A5D8-43CC-9702-149A08B53888}" dt="2023-11-10T01:32:16.973" v="801" actId="26606"/>
        <pc:sldMkLst>
          <pc:docMk/>
          <pc:sldMk cId="967692564" sldId="270"/>
        </pc:sldMkLst>
        <pc:spChg chg="mod">
          <ac:chgData name="Sverre Nystad" userId="05ad9e8545a384d5" providerId="LiveId" clId="{1A00D8C7-A5D8-43CC-9702-149A08B53888}" dt="2023-11-10T01:32:16.973" v="801" actId="26606"/>
          <ac:spMkLst>
            <pc:docMk/>
            <pc:sldMk cId="967692564" sldId="270"/>
            <ac:spMk id="2" creationId="{195F4380-7E32-4424-8BA0-AFF5E2B0CA70}"/>
          </ac:spMkLst>
        </pc:spChg>
        <pc:spChg chg="del">
          <ac:chgData name="Sverre Nystad" userId="05ad9e8545a384d5" providerId="LiveId" clId="{1A00D8C7-A5D8-43CC-9702-149A08B53888}" dt="2023-11-10T01:16:00.966" v="327" actId="22"/>
          <ac:spMkLst>
            <pc:docMk/>
            <pc:sldMk cId="967692564" sldId="270"/>
            <ac:spMk id="3" creationId="{4A8220CE-54CC-09EA-70BA-E07F32BA1D96}"/>
          </ac:spMkLst>
        </pc:spChg>
        <pc:spChg chg="add mod">
          <ac:chgData name="Sverre Nystad" userId="05ad9e8545a384d5" providerId="LiveId" clId="{1A00D8C7-A5D8-43CC-9702-149A08B53888}" dt="2023-11-10T01:32:16.973" v="801" actId="26606"/>
          <ac:spMkLst>
            <pc:docMk/>
            <pc:sldMk cId="967692564" sldId="270"/>
            <ac:spMk id="6" creationId="{F4E4F455-4984-66C3-8F6D-9800DF31BD3C}"/>
          </ac:spMkLst>
        </pc:spChg>
        <pc:spChg chg="add del">
          <ac:chgData name="Sverre Nystad" userId="05ad9e8545a384d5" providerId="LiveId" clId="{1A00D8C7-A5D8-43CC-9702-149A08B53888}" dt="2023-11-10T01:32:16.973" v="801" actId="26606"/>
          <ac:spMkLst>
            <pc:docMk/>
            <pc:sldMk cId="967692564" sldId="270"/>
            <ac:spMk id="20" creationId="{72D05657-94EE-4B2D-BC1B-A1D065063658}"/>
          </ac:spMkLst>
        </pc:spChg>
        <pc:spChg chg="add del">
          <ac:chgData name="Sverre Nystad" userId="05ad9e8545a384d5" providerId="LiveId" clId="{1A00D8C7-A5D8-43CC-9702-149A08B53888}" dt="2023-11-10T01:32:16.973" v="801" actId="26606"/>
          <ac:spMkLst>
            <pc:docMk/>
            <pc:sldMk cId="967692564" sldId="270"/>
            <ac:spMk id="22" creationId="{7586665A-47B3-4AEE-BC94-15D89FF706B3}"/>
          </ac:spMkLst>
        </pc:spChg>
        <pc:grpChg chg="add del">
          <ac:chgData name="Sverre Nystad" userId="05ad9e8545a384d5" providerId="LiveId" clId="{1A00D8C7-A5D8-43CC-9702-149A08B53888}" dt="2023-11-10T01:32:16.973" v="801" actId="26606"/>
          <ac:grpSpMkLst>
            <pc:docMk/>
            <pc:sldMk cId="967692564" sldId="270"/>
            <ac:grpSpMk id="10" creationId="{30483244-3FE1-5CDD-710A-F74FDBFB2F7A}"/>
          </ac:grpSpMkLst>
        </pc:grpChg>
        <pc:picChg chg="add mod ord">
          <ac:chgData name="Sverre Nystad" userId="05ad9e8545a384d5" providerId="LiveId" clId="{1A00D8C7-A5D8-43CC-9702-149A08B53888}" dt="2023-11-10T01:32:16.973" v="801" actId="26606"/>
          <ac:picMkLst>
            <pc:docMk/>
            <pc:sldMk cId="967692564" sldId="270"/>
            <ac:picMk id="5" creationId="{256918EB-D433-FC79-7CA5-13E576DE92EA}"/>
          </ac:picMkLst>
        </pc:picChg>
        <pc:picChg chg="add mod ord">
          <ac:chgData name="Sverre Nystad" userId="05ad9e8545a384d5" providerId="LiveId" clId="{1A00D8C7-A5D8-43CC-9702-149A08B53888}" dt="2023-11-10T01:32:16.973" v="801" actId="26606"/>
          <ac:picMkLst>
            <pc:docMk/>
            <pc:sldMk cId="967692564" sldId="270"/>
            <ac:picMk id="8" creationId="{F9B7B003-281D-4E42-4897-242DCDA38FCE}"/>
          </ac:picMkLst>
        </pc:picChg>
      </pc:sldChg>
      <pc:sldChg chg="addSp delSp modSp new mod setBg">
        <pc:chgData name="Sverre Nystad" userId="05ad9e8545a384d5" providerId="LiveId" clId="{1A00D8C7-A5D8-43CC-9702-149A08B53888}" dt="2023-11-10T01:27:26.069" v="705" actId="26606"/>
        <pc:sldMkLst>
          <pc:docMk/>
          <pc:sldMk cId="1809143554" sldId="271"/>
        </pc:sldMkLst>
        <pc:spChg chg="mod ord">
          <ac:chgData name="Sverre Nystad" userId="05ad9e8545a384d5" providerId="LiveId" clId="{1A00D8C7-A5D8-43CC-9702-149A08B53888}" dt="2023-11-10T01:27:26.069" v="705" actId="26606"/>
          <ac:spMkLst>
            <pc:docMk/>
            <pc:sldMk cId="1809143554" sldId="271"/>
            <ac:spMk id="2" creationId="{818B44F7-97A1-F745-089B-049B3A923E03}"/>
          </ac:spMkLst>
        </pc:spChg>
        <pc:spChg chg="del">
          <ac:chgData name="Sverre Nystad" userId="05ad9e8545a384d5" providerId="LiveId" clId="{1A00D8C7-A5D8-43CC-9702-149A08B53888}" dt="2023-11-10T01:18:22.694" v="386" actId="22"/>
          <ac:spMkLst>
            <pc:docMk/>
            <pc:sldMk cId="1809143554" sldId="271"/>
            <ac:spMk id="3" creationId="{8295AA46-E9CD-77B2-C000-3648151C6E4E}"/>
          </ac:spMkLst>
        </pc:spChg>
        <pc:spChg chg="add del">
          <ac:chgData name="Sverre Nystad" userId="05ad9e8545a384d5" providerId="LiveId" clId="{1A00D8C7-A5D8-43CC-9702-149A08B53888}" dt="2023-11-10T01:27:26.069" v="705" actId="26606"/>
          <ac:spMkLst>
            <pc:docMk/>
            <pc:sldMk cId="1809143554" sldId="271"/>
            <ac:spMk id="16" creationId="{4845A0EE-C4C8-4AE1-B3C6-1261368AC036}"/>
          </ac:spMkLst>
        </pc:spChg>
        <pc:spChg chg="add">
          <ac:chgData name="Sverre Nystad" userId="05ad9e8545a384d5" providerId="LiveId" clId="{1A00D8C7-A5D8-43CC-9702-149A08B53888}" dt="2023-11-10T01:27:26.069" v="705" actId="26606"/>
          <ac:spMkLst>
            <pc:docMk/>
            <pc:sldMk cId="1809143554" sldId="271"/>
            <ac:spMk id="21" creationId="{4845A0EE-C4C8-4AE1-B3C6-1261368AC036}"/>
          </ac:spMkLst>
        </pc:spChg>
        <pc:picChg chg="add mod ord">
          <ac:chgData name="Sverre Nystad" userId="05ad9e8545a384d5" providerId="LiveId" clId="{1A00D8C7-A5D8-43CC-9702-149A08B53888}" dt="2023-11-10T01:27:26.069" v="705" actId="26606"/>
          <ac:picMkLst>
            <pc:docMk/>
            <pc:sldMk cId="1809143554" sldId="271"/>
            <ac:picMk id="5" creationId="{BDBD8688-31EA-18CE-1E20-FC5A011299B6}"/>
          </ac:picMkLst>
        </pc:picChg>
        <pc:picChg chg="add mod ord">
          <ac:chgData name="Sverre Nystad" userId="05ad9e8545a384d5" providerId="LiveId" clId="{1A00D8C7-A5D8-43CC-9702-149A08B53888}" dt="2023-11-10T01:27:26.069" v="705" actId="26606"/>
          <ac:picMkLst>
            <pc:docMk/>
            <pc:sldMk cId="1809143554" sldId="271"/>
            <ac:picMk id="7" creationId="{DA6C2EB1-9977-097E-9025-D8896CBAE08C}"/>
          </ac:picMkLst>
        </pc:picChg>
        <pc:picChg chg="add mod">
          <ac:chgData name="Sverre Nystad" userId="05ad9e8545a384d5" providerId="LiveId" clId="{1A00D8C7-A5D8-43CC-9702-149A08B53888}" dt="2023-11-10T01:27:26.069" v="705" actId="26606"/>
          <ac:picMkLst>
            <pc:docMk/>
            <pc:sldMk cId="1809143554" sldId="271"/>
            <ac:picMk id="9" creationId="{8BA9F365-07D7-40FB-5C70-AC5DF7CEDA02}"/>
          </ac:picMkLst>
        </pc:picChg>
        <pc:picChg chg="add mod">
          <ac:chgData name="Sverre Nystad" userId="05ad9e8545a384d5" providerId="LiveId" clId="{1A00D8C7-A5D8-43CC-9702-149A08B53888}" dt="2023-11-10T01:27:26.069" v="705" actId="26606"/>
          <ac:picMkLst>
            <pc:docMk/>
            <pc:sldMk cId="1809143554" sldId="271"/>
            <ac:picMk id="11" creationId="{DDA89D0C-1250-CB3A-D1E6-29352A67A308}"/>
          </ac:picMkLst>
        </pc:picChg>
        <pc:picChg chg="add mod ord">
          <ac:chgData name="Sverre Nystad" userId="05ad9e8545a384d5" providerId="LiveId" clId="{1A00D8C7-A5D8-43CC-9702-149A08B53888}" dt="2023-11-10T01:27:26.069" v="705" actId="26606"/>
          <ac:picMkLst>
            <pc:docMk/>
            <pc:sldMk cId="1809143554" sldId="271"/>
            <ac:picMk id="13" creationId="{A1262FD9-C6CC-62BD-91D0-992CD5EA6113}"/>
          </ac:picMkLst>
        </pc:picChg>
        <pc:picChg chg="add mod ord">
          <ac:chgData name="Sverre Nystad" userId="05ad9e8545a384d5" providerId="LiveId" clId="{1A00D8C7-A5D8-43CC-9702-149A08B53888}" dt="2023-11-10T01:27:26.069" v="705" actId="26606"/>
          <ac:picMkLst>
            <pc:docMk/>
            <pc:sldMk cId="1809143554" sldId="271"/>
            <ac:picMk id="15" creationId="{DD48DEC5-01C1-2451-B86F-B0AC5CE594B4}"/>
          </ac:picMkLst>
        </pc:picChg>
      </pc:sldChg>
      <pc:sldChg chg="modSp new mod">
        <pc:chgData name="Sverre Nystad" userId="05ad9e8545a384d5" providerId="LiveId" clId="{1A00D8C7-A5D8-43CC-9702-149A08B53888}" dt="2023-11-10T01:28:24.485" v="730" actId="20577"/>
        <pc:sldMkLst>
          <pc:docMk/>
          <pc:sldMk cId="3506142433" sldId="272"/>
        </pc:sldMkLst>
        <pc:spChg chg="mod">
          <ac:chgData name="Sverre Nystad" userId="05ad9e8545a384d5" providerId="LiveId" clId="{1A00D8C7-A5D8-43CC-9702-149A08B53888}" dt="2023-11-10T01:28:24.485" v="730" actId="20577"/>
          <ac:spMkLst>
            <pc:docMk/>
            <pc:sldMk cId="3506142433" sldId="272"/>
            <ac:spMk id="2" creationId="{68ABC511-9D6F-415C-E747-A797ECBA5F84}"/>
          </ac:spMkLst>
        </pc:spChg>
      </pc:sldChg>
      <pc:sldChg chg="modSp new mod">
        <pc:chgData name="Sverre Nystad" userId="05ad9e8545a384d5" providerId="LiveId" clId="{1A00D8C7-A5D8-43CC-9702-149A08B53888}" dt="2023-11-10T01:30:01.007" v="798" actId="20577"/>
        <pc:sldMkLst>
          <pc:docMk/>
          <pc:sldMk cId="3607200801" sldId="273"/>
        </pc:sldMkLst>
        <pc:spChg chg="mod">
          <ac:chgData name="Sverre Nystad" userId="05ad9e8545a384d5" providerId="LiveId" clId="{1A00D8C7-A5D8-43CC-9702-149A08B53888}" dt="2023-11-10T01:30:01.007" v="798" actId="20577"/>
          <ac:spMkLst>
            <pc:docMk/>
            <pc:sldMk cId="3607200801" sldId="273"/>
            <ac:spMk id="2" creationId="{C60C9769-872C-E94B-3135-CFE34607ECD5}"/>
          </ac:spMkLst>
        </pc:spChg>
      </pc:sldChg>
    </pc:docChg>
  </pc:docChgLst>
  <pc:docChgLst>
    <pc:chgData name="Sverre Nystad" userId="05ad9e8545a384d5" providerId="Windows Live" clId="Web-{C72C7176-A693-497C-A88B-7F65913CCED9}"/>
    <pc:docChg chg="modSld">
      <pc:chgData name="Sverre Nystad" userId="05ad9e8545a384d5" providerId="Windows Live" clId="Web-{C72C7176-A693-497C-A88B-7F65913CCED9}" dt="2023-10-10T15:36:02.153" v="1" actId="20577"/>
      <pc:docMkLst>
        <pc:docMk/>
      </pc:docMkLst>
      <pc:sldChg chg="modSp">
        <pc:chgData name="Sverre Nystad" userId="05ad9e8545a384d5" providerId="Windows Live" clId="Web-{C72C7176-A693-497C-A88B-7F65913CCED9}" dt="2023-10-10T15:36:02.153" v="1" actId="20577"/>
        <pc:sldMkLst>
          <pc:docMk/>
          <pc:sldMk cId="3279421734" sldId="263"/>
        </pc:sldMkLst>
        <pc:spChg chg="mod">
          <ac:chgData name="Sverre Nystad" userId="05ad9e8545a384d5" providerId="Windows Live" clId="Web-{C72C7176-A693-497C-A88B-7F65913CCED9}" dt="2023-10-10T15:36:02.153" v="1" actId="20577"/>
          <ac:spMkLst>
            <pc:docMk/>
            <pc:sldMk cId="3279421734" sldId="263"/>
            <ac:spMk id="3" creationId="{8613B41E-9438-C525-558D-A542F8CFE1DE}"/>
          </ac:spMkLst>
        </pc:spChg>
      </pc:sldChg>
    </pc:docChg>
  </pc:docChgLst>
  <pc:docChgLst>
    <pc:chgData name="Sverre Nystad" userId="05ad9e8545a384d5" providerId="LiveId" clId="{BF21AAAC-B5A2-4C57-A4AC-F3AA28527C42}"/>
    <pc:docChg chg="addSld modSld">
      <pc:chgData name="Sverre Nystad" userId="05ad9e8545a384d5" providerId="LiveId" clId="{BF21AAAC-B5A2-4C57-A4AC-F3AA28527C42}" dt="2023-10-08T15:26:01.319" v="11" actId="123"/>
      <pc:docMkLst>
        <pc:docMk/>
      </pc:docMkLst>
      <pc:sldChg chg="modSp new mod">
        <pc:chgData name="Sverre Nystad" userId="05ad9e8545a384d5" providerId="LiveId" clId="{BF21AAAC-B5A2-4C57-A4AC-F3AA28527C42}" dt="2023-10-08T15:26:01.319" v="11" actId="123"/>
        <pc:sldMkLst>
          <pc:docMk/>
          <pc:sldMk cId="3279421734" sldId="263"/>
        </pc:sldMkLst>
        <pc:spChg chg="mod">
          <ac:chgData name="Sverre Nystad" userId="05ad9e8545a384d5" providerId="LiveId" clId="{BF21AAAC-B5A2-4C57-A4AC-F3AA28527C42}" dt="2023-10-08T15:25:40.404" v="4" actId="20577"/>
          <ac:spMkLst>
            <pc:docMk/>
            <pc:sldMk cId="3279421734" sldId="263"/>
            <ac:spMk id="2" creationId="{207A6061-7407-6BE4-A441-C333269828CE}"/>
          </ac:spMkLst>
        </pc:spChg>
        <pc:spChg chg="mod">
          <ac:chgData name="Sverre Nystad" userId="05ad9e8545a384d5" providerId="LiveId" clId="{BF21AAAC-B5A2-4C57-A4AC-F3AA28527C42}" dt="2023-10-08T15:26:01.319" v="11" actId="123"/>
          <ac:spMkLst>
            <pc:docMk/>
            <pc:sldMk cId="3279421734" sldId="263"/>
            <ac:spMk id="3" creationId="{8613B41E-9438-C525-558D-A542F8CFE1DE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EC10907D-F8DE-52AA-6300-62B428BEB9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Undertittel 2">
            <a:extLst>
              <a:ext uri="{FF2B5EF4-FFF2-40B4-BE49-F238E27FC236}">
                <a16:creationId xmlns:a16="http://schemas.microsoft.com/office/drawing/2014/main" id="{EDC425BB-E538-8A42-E540-EA558B4EA9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b-NO"/>
              <a:t>Klikk for å redigere undertittelstil i malen</a:t>
            </a:r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46402586-0CA8-62C6-FA3E-43D39E294D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C389C-ED1B-4A6C-8659-A14F375BEDF8}" type="datetimeFigureOut">
              <a:rPr lang="nb-NO" smtClean="0"/>
              <a:t>10.11.2023</a:t>
            </a:fld>
            <a:endParaRPr lang="nb-NO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8987A444-E68A-5A4C-25BF-F3A043BDCB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0B25540E-EAEB-A2CE-72E5-1EF926925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643A5-331A-4DA9-8B8C-AAE2079C23C9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8295981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Loddret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15DA91B5-65A4-D9F3-7535-A13B76EF2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loddrett tekst 2">
            <a:extLst>
              <a:ext uri="{FF2B5EF4-FFF2-40B4-BE49-F238E27FC236}">
                <a16:creationId xmlns:a16="http://schemas.microsoft.com/office/drawing/2014/main" id="{85C725B4-EBD9-CC20-EE42-9A899DB530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C190E86E-1849-A9DD-2046-F4ED5BD90C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C389C-ED1B-4A6C-8659-A14F375BEDF8}" type="datetimeFigureOut">
              <a:rPr lang="nb-NO" smtClean="0"/>
              <a:t>10.11.2023</a:t>
            </a:fld>
            <a:endParaRPr lang="nb-NO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C82454D6-9EBB-E6A8-DACB-44AAF422E8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0325AB67-CED9-97FA-49BB-3FD3D1278C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643A5-331A-4DA9-8B8C-AAE2079C23C9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3124965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drett tit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drett tittel 1">
            <a:extLst>
              <a:ext uri="{FF2B5EF4-FFF2-40B4-BE49-F238E27FC236}">
                <a16:creationId xmlns:a16="http://schemas.microsoft.com/office/drawing/2014/main" id="{124D399D-4578-3E5D-F7D8-5440D75B0D6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loddrett tekst 2">
            <a:extLst>
              <a:ext uri="{FF2B5EF4-FFF2-40B4-BE49-F238E27FC236}">
                <a16:creationId xmlns:a16="http://schemas.microsoft.com/office/drawing/2014/main" id="{88E579D3-2756-C673-61D6-79ECFBFA6A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385DDE7F-A543-4BEA-E1A4-D445F10532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C389C-ED1B-4A6C-8659-A14F375BEDF8}" type="datetimeFigureOut">
              <a:rPr lang="nb-NO" smtClean="0"/>
              <a:t>10.11.2023</a:t>
            </a:fld>
            <a:endParaRPr lang="nb-NO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E143436F-9207-8767-01F9-C8894F8041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C39DE92F-3F04-85CE-7FEC-72DAFCB68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643A5-331A-4DA9-8B8C-AAE2079C23C9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989036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FC337BDD-2F45-FB2E-2663-77CB8A0E1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867E2BF1-A9BE-0B21-D1C6-9A6DC0FDD9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D85AF1B0-A077-706A-5E6B-3CB5E09D84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C389C-ED1B-4A6C-8659-A14F375BEDF8}" type="datetimeFigureOut">
              <a:rPr lang="nb-NO" smtClean="0"/>
              <a:t>10.11.2023</a:t>
            </a:fld>
            <a:endParaRPr lang="nb-NO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CF5D7623-E451-FE20-227C-7E578CB53B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F21AD222-B397-9212-B1F4-A883C6A592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643A5-331A-4DA9-8B8C-AAE2079C23C9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8028341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Del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7751C313-C088-C2DD-747E-0C23AE719F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31DB5A08-1700-B96A-D719-EFE7E77825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80419995-8942-9FF6-4CA1-FAEFBB6346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C389C-ED1B-4A6C-8659-A14F375BEDF8}" type="datetimeFigureOut">
              <a:rPr lang="nb-NO" smtClean="0"/>
              <a:t>10.11.2023</a:t>
            </a:fld>
            <a:endParaRPr lang="nb-NO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FDF661B4-57C5-5BC7-C8A3-10436B77FA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F32E57CF-E718-4EB4-0EF6-3FF32D535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643A5-331A-4DA9-8B8C-AAE2079C23C9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4065838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121AA97E-FD6E-868F-3A51-827CC297D5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7DA513FD-1358-D22C-063A-FC5FD3A0DCF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innhold 3">
            <a:extLst>
              <a:ext uri="{FF2B5EF4-FFF2-40B4-BE49-F238E27FC236}">
                <a16:creationId xmlns:a16="http://schemas.microsoft.com/office/drawing/2014/main" id="{43E22223-220E-F125-E3C4-DCC6154DF9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5" name="Plassholder for dato 4">
            <a:extLst>
              <a:ext uri="{FF2B5EF4-FFF2-40B4-BE49-F238E27FC236}">
                <a16:creationId xmlns:a16="http://schemas.microsoft.com/office/drawing/2014/main" id="{F8D65642-F084-8641-9C46-97D95BB77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C389C-ED1B-4A6C-8659-A14F375BEDF8}" type="datetimeFigureOut">
              <a:rPr lang="nb-NO" smtClean="0"/>
              <a:t>10.11.2023</a:t>
            </a:fld>
            <a:endParaRPr lang="nb-NO"/>
          </a:p>
        </p:txBody>
      </p:sp>
      <p:sp>
        <p:nvSpPr>
          <p:cNvPr id="6" name="Plassholder for bunntekst 5">
            <a:extLst>
              <a:ext uri="{FF2B5EF4-FFF2-40B4-BE49-F238E27FC236}">
                <a16:creationId xmlns:a16="http://schemas.microsoft.com/office/drawing/2014/main" id="{1C294186-7A51-05C2-8F3E-FAC752EBE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Plassholder for lysbildenummer 6">
            <a:extLst>
              <a:ext uri="{FF2B5EF4-FFF2-40B4-BE49-F238E27FC236}">
                <a16:creationId xmlns:a16="http://schemas.microsoft.com/office/drawing/2014/main" id="{0265AEF1-E067-492D-1CB0-58EC967B50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643A5-331A-4DA9-8B8C-AAE2079C23C9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0497775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27E75B4C-A72B-081D-1212-55C8FDE676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9CC02006-8029-9DD6-7AD1-701A4B7A95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" name="Plassholder for innhold 3">
            <a:extLst>
              <a:ext uri="{FF2B5EF4-FFF2-40B4-BE49-F238E27FC236}">
                <a16:creationId xmlns:a16="http://schemas.microsoft.com/office/drawing/2014/main" id="{926165AF-4292-F895-9D7D-E7C564B00C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5" name="Plassholder for tekst 4">
            <a:extLst>
              <a:ext uri="{FF2B5EF4-FFF2-40B4-BE49-F238E27FC236}">
                <a16:creationId xmlns:a16="http://schemas.microsoft.com/office/drawing/2014/main" id="{8B6BC0DF-DC0D-686B-8EC7-4949CBFAD91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6" name="Plassholder for innhold 5">
            <a:extLst>
              <a:ext uri="{FF2B5EF4-FFF2-40B4-BE49-F238E27FC236}">
                <a16:creationId xmlns:a16="http://schemas.microsoft.com/office/drawing/2014/main" id="{AE027133-7294-CFA3-4F43-B68BECBB45C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7" name="Plassholder for dato 6">
            <a:extLst>
              <a:ext uri="{FF2B5EF4-FFF2-40B4-BE49-F238E27FC236}">
                <a16:creationId xmlns:a16="http://schemas.microsoft.com/office/drawing/2014/main" id="{0676E50A-55D0-3927-5B22-F37EB56F2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C389C-ED1B-4A6C-8659-A14F375BEDF8}" type="datetimeFigureOut">
              <a:rPr lang="nb-NO" smtClean="0"/>
              <a:t>10.11.2023</a:t>
            </a:fld>
            <a:endParaRPr lang="nb-NO"/>
          </a:p>
        </p:txBody>
      </p:sp>
      <p:sp>
        <p:nvSpPr>
          <p:cNvPr id="8" name="Plassholder for bunntekst 7">
            <a:extLst>
              <a:ext uri="{FF2B5EF4-FFF2-40B4-BE49-F238E27FC236}">
                <a16:creationId xmlns:a16="http://schemas.microsoft.com/office/drawing/2014/main" id="{2B77839B-B493-E891-2D6E-EBA841AFC2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9" name="Plassholder for lysbildenummer 8">
            <a:extLst>
              <a:ext uri="{FF2B5EF4-FFF2-40B4-BE49-F238E27FC236}">
                <a16:creationId xmlns:a16="http://schemas.microsoft.com/office/drawing/2014/main" id="{B94F4529-0129-A868-9269-DFF2ED448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643A5-331A-4DA9-8B8C-AAE2079C23C9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8355650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BAB869DD-E4EC-5141-A24A-7A40B25B2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A925B009-DD58-C08B-DD2C-DA71AA48B1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C389C-ED1B-4A6C-8659-A14F375BEDF8}" type="datetimeFigureOut">
              <a:rPr lang="nb-NO" smtClean="0"/>
              <a:t>10.11.2023</a:t>
            </a:fld>
            <a:endParaRPr lang="nb-NO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88629D2A-A439-1974-E0D3-6607C50136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BB000D07-F15B-B24F-7173-0BE5003BDE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643A5-331A-4DA9-8B8C-AAE2079C23C9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608616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dato 1">
            <a:extLst>
              <a:ext uri="{FF2B5EF4-FFF2-40B4-BE49-F238E27FC236}">
                <a16:creationId xmlns:a16="http://schemas.microsoft.com/office/drawing/2014/main" id="{0708ACC6-DE30-485E-8B97-480733CC81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C389C-ED1B-4A6C-8659-A14F375BEDF8}" type="datetimeFigureOut">
              <a:rPr lang="nb-NO" smtClean="0"/>
              <a:t>10.11.2023</a:t>
            </a:fld>
            <a:endParaRPr lang="nb-NO"/>
          </a:p>
        </p:txBody>
      </p:sp>
      <p:sp>
        <p:nvSpPr>
          <p:cNvPr id="3" name="Plassholder for bunntekst 2">
            <a:extLst>
              <a:ext uri="{FF2B5EF4-FFF2-40B4-BE49-F238E27FC236}">
                <a16:creationId xmlns:a16="http://schemas.microsoft.com/office/drawing/2014/main" id="{1FEC4BE5-84F3-A195-800F-EA10B42BFB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Plassholder for lysbildenummer 3">
            <a:extLst>
              <a:ext uri="{FF2B5EF4-FFF2-40B4-BE49-F238E27FC236}">
                <a16:creationId xmlns:a16="http://schemas.microsoft.com/office/drawing/2014/main" id="{AE782E55-0207-13B0-E773-69199D4A77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643A5-331A-4DA9-8B8C-AAE2079C23C9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6016946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nhold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D74F17D5-7E8B-9138-5672-42FCA9CCC5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0617E658-4F29-EF00-6E97-F61BABD689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tekst 3">
            <a:extLst>
              <a:ext uri="{FF2B5EF4-FFF2-40B4-BE49-F238E27FC236}">
                <a16:creationId xmlns:a16="http://schemas.microsoft.com/office/drawing/2014/main" id="{86005F40-82FD-7B75-5667-DB4810859F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5" name="Plassholder for dato 4">
            <a:extLst>
              <a:ext uri="{FF2B5EF4-FFF2-40B4-BE49-F238E27FC236}">
                <a16:creationId xmlns:a16="http://schemas.microsoft.com/office/drawing/2014/main" id="{964695F2-2F2B-DC01-FFC8-273F1DA4BC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C389C-ED1B-4A6C-8659-A14F375BEDF8}" type="datetimeFigureOut">
              <a:rPr lang="nb-NO" smtClean="0"/>
              <a:t>10.11.2023</a:t>
            </a:fld>
            <a:endParaRPr lang="nb-NO"/>
          </a:p>
        </p:txBody>
      </p:sp>
      <p:sp>
        <p:nvSpPr>
          <p:cNvPr id="6" name="Plassholder for bunntekst 5">
            <a:extLst>
              <a:ext uri="{FF2B5EF4-FFF2-40B4-BE49-F238E27FC236}">
                <a16:creationId xmlns:a16="http://schemas.microsoft.com/office/drawing/2014/main" id="{7E16C1A0-BD9A-D452-F26E-EBBD3FC89E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Plassholder for lysbildenummer 6">
            <a:extLst>
              <a:ext uri="{FF2B5EF4-FFF2-40B4-BE49-F238E27FC236}">
                <a16:creationId xmlns:a16="http://schemas.microsoft.com/office/drawing/2014/main" id="{2771D4CE-CFD6-55C9-5BCE-811E5030E4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643A5-331A-4DA9-8B8C-AAE2079C23C9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1891457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e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8C1B240C-A7BA-6D5D-0B69-4F8F97D8BA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bilde 2">
            <a:extLst>
              <a:ext uri="{FF2B5EF4-FFF2-40B4-BE49-F238E27FC236}">
                <a16:creationId xmlns:a16="http://schemas.microsoft.com/office/drawing/2014/main" id="{BDE8EEA1-9728-3160-5687-6DB1172D30D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b-NO"/>
          </a:p>
        </p:txBody>
      </p:sp>
      <p:sp>
        <p:nvSpPr>
          <p:cNvPr id="4" name="Plassholder for tekst 3">
            <a:extLst>
              <a:ext uri="{FF2B5EF4-FFF2-40B4-BE49-F238E27FC236}">
                <a16:creationId xmlns:a16="http://schemas.microsoft.com/office/drawing/2014/main" id="{AF6C0229-4EA2-8138-4A2D-0CA3AA17B6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5" name="Plassholder for dato 4">
            <a:extLst>
              <a:ext uri="{FF2B5EF4-FFF2-40B4-BE49-F238E27FC236}">
                <a16:creationId xmlns:a16="http://schemas.microsoft.com/office/drawing/2014/main" id="{023EB0DB-C0B0-04A6-B16F-051845B20A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C389C-ED1B-4A6C-8659-A14F375BEDF8}" type="datetimeFigureOut">
              <a:rPr lang="nb-NO" smtClean="0"/>
              <a:t>10.11.2023</a:t>
            </a:fld>
            <a:endParaRPr lang="nb-NO"/>
          </a:p>
        </p:txBody>
      </p:sp>
      <p:sp>
        <p:nvSpPr>
          <p:cNvPr id="6" name="Plassholder for bunntekst 5">
            <a:extLst>
              <a:ext uri="{FF2B5EF4-FFF2-40B4-BE49-F238E27FC236}">
                <a16:creationId xmlns:a16="http://schemas.microsoft.com/office/drawing/2014/main" id="{84A7F75F-9C15-A78F-60C7-A7992A650A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Plassholder for lysbildenummer 6">
            <a:extLst>
              <a:ext uri="{FF2B5EF4-FFF2-40B4-BE49-F238E27FC236}">
                <a16:creationId xmlns:a16="http://schemas.microsoft.com/office/drawing/2014/main" id="{1F6487C9-6F09-F4CD-F122-012D5C1D03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643A5-331A-4DA9-8B8C-AAE2079C23C9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8318278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ittel 1">
            <a:extLst>
              <a:ext uri="{FF2B5EF4-FFF2-40B4-BE49-F238E27FC236}">
                <a16:creationId xmlns:a16="http://schemas.microsoft.com/office/drawing/2014/main" id="{9A2F017E-118D-BC32-D034-A5756CA21D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86381D09-4A8D-1E12-F227-6CC1AC8F6F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17F71E6A-0CDA-DDE0-0B19-CC309F1C408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2C389C-ED1B-4A6C-8659-A14F375BEDF8}" type="datetimeFigureOut">
              <a:rPr lang="nb-NO" smtClean="0"/>
              <a:t>10.11.2023</a:t>
            </a:fld>
            <a:endParaRPr lang="nb-NO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73681DD1-180A-E549-7400-9FF2D1B844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b-NO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5E03C1FE-5A05-3845-ECBB-7CE1C8137C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2643A5-331A-4DA9-8B8C-AAE2079C23C9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610396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9180DE06-7362-4888-AADA-7AADD57AC4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D706D927-4991-D6C9-B127-491AEE32B6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31384" y="679730"/>
            <a:ext cx="4171994" cy="3932729"/>
          </a:xfrm>
        </p:spPr>
        <p:txBody>
          <a:bodyPr>
            <a:normAutofit/>
          </a:bodyPr>
          <a:lstStyle/>
          <a:p>
            <a:pPr algn="l"/>
            <a:r>
              <a:rPr lang="en-GB" sz="5600" dirty="0" err="1"/>
              <a:t>MarketingAI</a:t>
            </a:r>
            <a:endParaRPr lang="en-GB" sz="5600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3AF6A671-C637-4547-85F4-51B6D18813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2218698" y="2733627"/>
            <a:ext cx="1340409" cy="5777807"/>
            <a:chOff x="329184" y="2"/>
            <a:chExt cx="524256" cy="5777807"/>
          </a:xfrm>
        </p:grpSpPr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C575CF26-3D3C-4C5A-A2B7-00432016EF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329184" y="5777809"/>
              <a:ext cx="521208" cy="0"/>
            </a:xfrm>
            <a:prstGeom prst="line">
              <a:avLst/>
            </a:prstGeom>
            <a:ln w="152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99413ED5-9ED4-4772-BCE4-2BCAE6B12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9184" y="2"/>
              <a:ext cx="524256" cy="566677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" name="Undertittel 2">
            <a:extLst>
              <a:ext uri="{FF2B5EF4-FFF2-40B4-BE49-F238E27FC236}">
                <a16:creationId xmlns:a16="http://schemas.microsoft.com/office/drawing/2014/main" id="{09090B8E-D604-F70A-A6B5-39DE95328D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31383" y="5227455"/>
            <a:ext cx="3876085" cy="857461"/>
          </a:xfrm>
        </p:spPr>
        <p:txBody>
          <a:bodyPr>
            <a:normAutofit/>
          </a:bodyPr>
          <a:lstStyle/>
          <a:p>
            <a:r>
              <a:rPr lang="nb-NO" sz="2000" dirty="0" err="1"/>
              <a:t>Next</a:t>
            </a:r>
            <a:r>
              <a:rPr lang="nb-NO" sz="2000" dirty="0"/>
              <a:t> semester </a:t>
            </a:r>
            <a:r>
              <a:rPr lang="nb-NO" sz="2000" dirty="0" err="1"/>
              <a:t>marketing</a:t>
            </a:r>
            <a:r>
              <a:rPr lang="nb-NO" sz="2000" dirty="0"/>
              <a:t> posters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8623" y="372533"/>
            <a:ext cx="6116779" cy="606872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B118A71-FDD9-9F9F-CF17-6D75E7636B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793" y="-635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62751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195F4380-7E32-4424-8BA0-AFF5E2B0CA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301" y="955589"/>
            <a:ext cx="3457669" cy="286545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>
                <a:solidFill>
                  <a:schemeClr val="tx2"/>
                </a:solidFill>
              </a:rPr>
              <a:t>Finetuning and the hunt for data</a:t>
            </a:r>
            <a:endParaRPr lang="en-US" sz="3600" dirty="0">
              <a:solidFill>
                <a:schemeClr val="tx2"/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0483244-3FE1-5CDD-710A-F74FDBFB2F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15707" y="5350720"/>
            <a:ext cx="1952954" cy="1663853"/>
            <a:chOff x="-115707" y="5350720"/>
            <a:chExt cx="1952954" cy="1663853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19FC087-ADB8-F0CB-388D-4029C1B534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111881">
              <a:off x="259292" y="6176131"/>
              <a:ext cx="325448" cy="313454"/>
            </a:xfrm>
            <a:custGeom>
              <a:avLst/>
              <a:gdLst>
                <a:gd name="connsiteX0" fmla="*/ 845218 w 2601267"/>
                <a:gd name="connsiteY0" fmla="*/ 6508 h 3247197"/>
                <a:gd name="connsiteX1" fmla="*/ 666313 w 2601267"/>
                <a:gd name="connsiteY1" fmla="*/ 158908 h 3247197"/>
                <a:gd name="connsiteX2" fmla="*/ 778957 w 2601267"/>
                <a:gd name="connsiteY2" fmla="*/ 3213534 h 3247197"/>
                <a:gd name="connsiteX3" fmla="*/ 1415061 w 2601267"/>
                <a:gd name="connsiteY3" fmla="*/ 3240039 h 3247197"/>
                <a:gd name="connsiteX4" fmla="*/ 1965026 w 2601267"/>
                <a:gd name="connsiteY4" fmla="*/ 2994874 h 3247197"/>
                <a:gd name="connsiteX5" fmla="*/ 2521618 w 2601267"/>
                <a:gd name="connsiteY5" fmla="*/ 2179865 h 3247197"/>
                <a:gd name="connsiteX6" fmla="*/ 2601131 w 2601267"/>
                <a:gd name="connsiteY6" fmla="*/ 1722665 h 3247197"/>
                <a:gd name="connsiteX7" fmla="*/ 2501739 w 2601267"/>
                <a:gd name="connsiteY7" fmla="*/ 1238960 h 3247197"/>
                <a:gd name="connsiteX8" fmla="*/ 2276452 w 2601267"/>
                <a:gd name="connsiteY8" fmla="*/ 801639 h 3247197"/>
                <a:gd name="connsiteX9" fmla="*/ 1627096 w 2601267"/>
                <a:gd name="connsiteY9" fmla="*/ 198665 h 3247197"/>
                <a:gd name="connsiteX10" fmla="*/ 1415061 w 2601267"/>
                <a:gd name="connsiteY10" fmla="*/ 132404 h 3247197"/>
                <a:gd name="connsiteX11" fmla="*/ 1189774 w 2601267"/>
                <a:gd name="connsiteY11" fmla="*/ 79395 h 3247197"/>
                <a:gd name="connsiteX12" fmla="*/ 1024122 w 2601267"/>
                <a:gd name="connsiteY12" fmla="*/ 46265 h 3247197"/>
                <a:gd name="connsiteX13" fmla="*/ 878348 w 2601267"/>
                <a:gd name="connsiteY13" fmla="*/ 52891 h 3247197"/>
                <a:gd name="connsiteX14" fmla="*/ 818713 w 2601267"/>
                <a:gd name="connsiteY14" fmla="*/ 26387 h 3247197"/>
                <a:gd name="connsiteX15" fmla="*/ 845218 w 2601267"/>
                <a:gd name="connsiteY15" fmla="*/ 6508 h 3247197"/>
                <a:gd name="connsiteX0" fmla="*/ 1205667 w 2961716"/>
                <a:gd name="connsiteY0" fmla="*/ 75319 h 3445468"/>
                <a:gd name="connsiteX1" fmla="*/ 72605 w 2961716"/>
                <a:gd name="connsiteY1" fmla="*/ 1175249 h 3445468"/>
                <a:gd name="connsiteX2" fmla="*/ 1139406 w 2961716"/>
                <a:gd name="connsiteY2" fmla="*/ 3282345 h 3445468"/>
                <a:gd name="connsiteX3" fmla="*/ 1775510 w 2961716"/>
                <a:gd name="connsiteY3" fmla="*/ 3308850 h 3445468"/>
                <a:gd name="connsiteX4" fmla="*/ 2325475 w 2961716"/>
                <a:gd name="connsiteY4" fmla="*/ 3063685 h 3445468"/>
                <a:gd name="connsiteX5" fmla="*/ 2882067 w 2961716"/>
                <a:gd name="connsiteY5" fmla="*/ 2248676 h 3445468"/>
                <a:gd name="connsiteX6" fmla="*/ 2961580 w 2961716"/>
                <a:gd name="connsiteY6" fmla="*/ 1791476 h 3445468"/>
                <a:gd name="connsiteX7" fmla="*/ 2862188 w 2961716"/>
                <a:gd name="connsiteY7" fmla="*/ 1307771 h 3445468"/>
                <a:gd name="connsiteX8" fmla="*/ 2636901 w 2961716"/>
                <a:gd name="connsiteY8" fmla="*/ 870450 h 3445468"/>
                <a:gd name="connsiteX9" fmla="*/ 1987545 w 2961716"/>
                <a:gd name="connsiteY9" fmla="*/ 267476 h 3445468"/>
                <a:gd name="connsiteX10" fmla="*/ 1775510 w 2961716"/>
                <a:gd name="connsiteY10" fmla="*/ 201215 h 3445468"/>
                <a:gd name="connsiteX11" fmla="*/ 1550223 w 2961716"/>
                <a:gd name="connsiteY11" fmla="*/ 148206 h 3445468"/>
                <a:gd name="connsiteX12" fmla="*/ 1384571 w 2961716"/>
                <a:gd name="connsiteY12" fmla="*/ 115076 h 3445468"/>
                <a:gd name="connsiteX13" fmla="*/ 1238797 w 2961716"/>
                <a:gd name="connsiteY13" fmla="*/ 121702 h 3445468"/>
                <a:gd name="connsiteX14" fmla="*/ 1179162 w 2961716"/>
                <a:gd name="connsiteY14" fmla="*/ 95198 h 3445468"/>
                <a:gd name="connsiteX15" fmla="*/ 1205667 w 2961716"/>
                <a:gd name="connsiteY15" fmla="*/ 75319 h 3445468"/>
                <a:gd name="connsiteX0" fmla="*/ 1237442 w 2993491"/>
                <a:gd name="connsiteY0" fmla="*/ 75319 h 3308850"/>
                <a:gd name="connsiteX1" fmla="*/ 104380 w 2993491"/>
                <a:gd name="connsiteY1" fmla="*/ 1175249 h 3308850"/>
                <a:gd name="connsiteX2" fmla="*/ 243528 w 2993491"/>
                <a:gd name="connsiteY2" fmla="*/ 2878153 h 3308850"/>
                <a:gd name="connsiteX3" fmla="*/ 1807285 w 2993491"/>
                <a:gd name="connsiteY3" fmla="*/ 3308850 h 3308850"/>
                <a:gd name="connsiteX4" fmla="*/ 2357250 w 2993491"/>
                <a:gd name="connsiteY4" fmla="*/ 3063685 h 3308850"/>
                <a:gd name="connsiteX5" fmla="*/ 2913842 w 2993491"/>
                <a:gd name="connsiteY5" fmla="*/ 2248676 h 3308850"/>
                <a:gd name="connsiteX6" fmla="*/ 2993355 w 2993491"/>
                <a:gd name="connsiteY6" fmla="*/ 1791476 h 3308850"/>
                <a:gd name="connsiteX7" fmla="*/ 2893963 w 2993491"/>
                <a:gd name="connsiteY7" fmla="*/ 1307771 h 3308850"/>
                <a:gd name="connsiteX8" fmla="*/ 2668676 w 2993491"/>
                <a:gd name="connsiteY8" fmla="*/ 870450 h 3308850"/>
                <a:gd name="connsiteX9" fmla="*/ 2019320 w 2993491"/>
                <a:gd name="connsiteY9" fmla="*/ 267476 h 3308850"/>
                <a:gd name="connsiteX10" fmla="*/ 1807285 w 2993491"/>
                <a:gd name="connsiteY10" fmla="*/ 201215 h 3308850"/>
                <a:gd name="connsiteX11" fmla="*/ 1581998 w 2993491"/>
                <a:gd name="connsiteY11" fmla="*/ 148206 h 3308850"/>
                <a:gd name="connsiteX12" fmla="*/ 1416346 w 2993491"/>
                <a:gd name="connsiteY12" fmla="*/ 115076 h 3308850"/>
                <a:gd name="connsiteX13" fmla="*/ 1270572 w 2993491"/>
                <a:gd name="connsiteY13" fmla="*/ 121702 h 3308850"/>
                <a:gd name="connsiteX14" fmla="*/ 1210937 w 2993491"/>
                <a:gd name="connsiteY14" fmla="*/ 95198 h 3308850"/>
                <a:gd name="connsiteX15" fmla="*/ 1237442 w 2993491"/>
                <a:gd name="connsiteY15" fmla="*/ 75319 h 3308850"/>
                <a:gd name="connsiteX0" fmla="*/ 1209047 w 2991601"/>
                <a:gd name="connsiteY0" fmla="*/ 0 h 3213652"/>
                <a:gd name="connsiteX1" fmla="*/ 102490 w 2991601"/>
                <a:gd name="connsiteY1" fmla="*/ 1080051 h 3213652"/>
                <a:gd name="connsiteX2" fmla="*/ 241638 w 2991601"/>
                <a:gd name="connsiteY2" fmla="*/ 2782955 h 3213652"/>
                <a:gd name="connsiteX3" fmla="*/ 1805395 w 2991601"/>
                <a:gd name="connsiteY3" fmla="*/ 3213652 h 3213652"/>
                <a:gd name="connsiteX4" fmla="*/ 2355360 w 2991601"/>
                <a:gd name="connsiteY4" fmla="*/ 2968487 h 3213652"/>
                <a:gd name="connsiteX5" fmla="*/ 2911952 w 2991601"/>
                <a:gd name="connsiteY5" fmla="*/ 2153478 h 3213652"/>
                <a:gd name="connsiteX6" fmla="*/ 2991465 w 2991601"/>
                <a:gd name="connsiteY6" fmla="*/ 1696278 h 3213652"/>
                <a:gd name="connsiteX7" fmla="*/ 2892073 w 2991601"/>
                <a:gd name="connsiteY7" fmla="*/ 1212573 h 3213652"/>
                <a:gd name="connsiteX8" fmla="*/ 2666786 w 2991601"/>
                <a:gd name="connsiteY8" fmla="*/ 775252 h 3213652"/>
                <a:gd name="connsiteX9" fmla="*/ 2017430 w 2991601"/>
                <a:gd name="connsiteY9" fmla="*/ 172278 h 3213652"/>
                <a:gd name="connsiteX10" fmla="*/ 1805395 w 2991601"/>
                <a:gd name="connsiteY10" fmla="*/ 106017 h 3213652"/>
                <a:gd name="connsiteX11" fmla="*/ 1580108 w 2991601"/>
                <a:gd name="connsiteY11" fmla="*/ 53008 h 3213652"/>
                <a:gd name="connsiteX12" fmla="*/ 1414456 w 2991601"/>
                <a:gd name="connsiteY12" fmla="*/ 19878 h 3213652"/>
                <a:gd name="connsiteX13" fmla="*/ 1268682 w 2991601"/>
                <a:gd name="connsiteY13" fmla="*/ 26504 h 3213652"/>
                <a:gd name="connsiteX14" fmla="*/ 1209047 w 2991601"/>
                <a:gd name="connsiteY14" fmla="*/ 0 h 3213652"/>
                <a:gd name="connsiteX0" fmla="*/ 564076 w 2949603"/>
                <a:gd name="connsiteY0" fmla="*/ 153160 h 3201160"/>
                <a:gd name="connsiteX1" fmla="*/ 60492 w 2949603"/>
                <a:gd name="connsiteY1" fmla="*/ 1067559 h 3201160"/>
                <a:gd name="connsiteX2" fmla="*/ 199640 w 2949603"/>
                <a:gd name="connsiteY2" fmla="*/ 2770463 h 3201160"/>
                <a:gd name="connsiteX3" fmla="*/ 1763397 w 2949603"/>
                <a:gd name="connsiteY3" fmla="*/ 3201160 h 3201160"/>
                <a:gd name="connsiteX4" fmla="*/ 2313362 w 2949603"/>
                <a:gd name="connsiteY4" fmla="*/ 2955995 h 3201160"/>
                <a:gd name="connsiteX5" fmla="*/ 2869954 w 2949603"/>
                <a:gd name="connsiteY5" fmla="*/ 2140986 h 3201160"/>
                <a:gd name="connsiteX6" fmla="*/ 2949467 w 2949603"/>
                <a:gd name="connsiteY6" fmla="*/ 1683786 h 3201160"/>
                <a:gd name="connsiteX7" fmla="*/ 2850075 w 2949603"/>
                <a:gd name="connsiteY7" fmla="*/ 1200081 h 3201160"/>
                <a:gd name="connsiteX8" fmla="*/ 2624788 w 2949603"/>
                <a:gd name="connsiteY8" fmla="*/ 762760 h 3201160"/>
                <a:gd name="connsiteX9" fmla="*/ 1975432 w 2949603"/>
                <a:gd name="connsiteY9" fmla="*/ 159786 h 3201160"/>
                <a:gd name="connsiteX10" fmla="*/ 1763397 w 2949603"/>
                <a:gd name="connsiteY10" fmla="*/ 93525 h 3201160"/>
                <a:gd name="connsiteX11" fmla="*/ 1538110 w 2949603"/>
                <a:gd name="connsiteY11" fmla="*/ 40516 h 3201160"/>
                <a:gd name="connsiteX12" fmla="*/ 1372458 w 2949603"/>
                <a:gd name="connsiteY12" fmla="*/ 7386 h 3201160"/>
                <a:gd name="connsiteX13" fmla="*/ 1226684 w 2949603"/>
                <a:gd name="connsiteY13" fmla="*/ 14012 h 3201160"/>
                <a:gd name="connsiteX14" fmla="*/ 564076 w 2949603"/>
                <a:gd name="connsiteY14" fmla="*/ 153160 h 3201160"/>
                <a:gd name="connsiteX0" fmla="*/ 564076 w 2949538"/>
                <a:gd name="connsiteY0" fmla="*/ 153160 h 3201160"/>
                <a:gd name="connsiteX1" fmla="*/ 60492 w 2949538"/>
                <a:gd name="connsiteY1" fmla="*/ 1067559 h 3201160"/>
                <a:gd name="connsiteX2" fmla="*/ 199640 w 2949538"/>
                <a:gd name="connsiteY2" fmla="*/ 2770463 h 3201160"/>
                <a:gd name="connsiteX3" fmla="*/ 1763397 w 2949538"/>
                <a:gd name="connsiteY3" fmla="*/ 3201160 h 3201160"/>
                <a:gd name="connsiteX4" fmla="*/ 2313362 w 2949538"/>
                <a:gd name="connsiteY4" fmla="*/ 2955995 h 3201160"/>
                <a:gd name="connsiteX5" fmla="*/ 2869954 w 2949538"/>
                <a:gd name="connsiteY5" fmla="*/ 2140986 h 3201160"/>
                <a:gd name="connsiteX6" fmla="*/ 2949467 w 2949538"/>
                <a:gd name="connsiteY6" fmla="*/ 1683786 h 3201160"/>
                <a:gd name="connsiteX7" fmla="*/ 2855983 w 2949538"/>
                <a:gd name="connsiteY7" fmla="*/ 1085218 h 3201160"/>
                <a:gd name="connsiteX8" fmla="*/ 2624788 w 2949538"/>
                <a:gd name="connsiteY8" fmla="*/ 762760 h 3201160"/>
                <a:gd name="connsiteX9" fmla="*/ 1975432 w 2949538"/>
                <a:gd name="connsiteY9" fmla="*/ 159786 h 3201160"/>
                <a:gd name="connsiteX10" fmla="*/ 1763397 w 2949538"/>
                <a:gd name="connsiteY10" fmla="*/ 93525 h 3201160"/>
                <a:gd name="connsiteX11" fmla="*/ 1538110 w 2949538"/>
                <a:gd name="connsiteY11" fmla="*/ 40516 h 3201160"/>
                <a:gd name="connsiteX12" fmla="*/ 1372458 w 2949538"/>
                <a:gd name="connsiteY12" fmla="*/ 7386 h 3201160"/>
                <a:gd name="connsiteX13" fmla="*/ 1226684 w 2949538"/>
                <a:gd name="connsiteY13" fmla="*/ 14012 h 3201160"/>
                <a:gd name="connsiteX14" fmla="*/ 564076 w 2949538"/>
                <a:gd name="connsiteY14" fmla="*/ 153160 h 3201160"/>
                <a:gd name="connsiteX0" fmla="*/ 564076 w 2949538"/>
                <a:gd name="connsiteY0" fmla="*/ 153160 h 3201160"/>
                <a:gd name="connsiteX1" fmla="*/ 60492 w 2949538"/>
                <a:gd name="connsiteY1" fmla="*/ 1067559 h 3201160"/>
                <a:gd name="connsiteX2" fmla="*/ 199640 w 2949538"/>
                <a:gd name="connsiteY2" fmla="*/ 2770463 h 3201160"/>
                <a:gd name="connsiteX3" fmla="*/ 1763397 w 2949538"/>
                <a:gd name="connsiteY3" fmla="*/ 3201160 h 3201160"/>
                <a:gd name="connsiteX4" fmla="*/ 2313362 w 2949538"/>
                <a:gd name="connsiteY4" fmla="*/ 2955995 h 3201160"/>
                <a:gd name="connsiteX5" fmla="*/ 2869954 w 2949538"/>
                <a:gd name="connsiteY5" fmla="*/ 2140986 h 3201160"/>
                <a:gd name="connsiteX6" fmla="*/ 2949467 w 2949538"/>
                <a:gd name="connsiteY6" fmla="*/ 1683786 h 3201160"/>
                <a:gd name="connsiteX7" fmla="*/ 2855983 w 2949538"/>
                <a:gd name="connsiteY7" fmla="*/ 1085218 h 3201160"/>
                <a:gd name="connsiteX8" fmla="*/ 2595248 w 2949538"/>
                <a:gd name="connsiteY8" fmla="*/ 653943 h 3201160"/>
                <a:gd name="connsiteX9" fmla="*/ 1975432 w 2949538"/>
                <a:gd name="connsiteY9" fmla="*/ 159786 h 3201160"/>
                <a:gd name="connsiteX10" fmla="*/ 1763397 w 2949538"/>
                <a:gd name="connsiteY10" fmla="*/ 93525 h 3201160"/>
                <a:gd name="connsiteX11" fmla="*/ 1538110 w 2949538"/>
                <a:gd name="connsiteY11" fmla="*/ 40516 h 3201160"/>
                <a:gd name="connsiteX12" fmla="*/ 1372458 w 2949538"/>
                <a:gd name="connsiteY12" fmla="*/ 7386 h 3201160"/>
                <a:gd name="connsiteX13" fmla="*/ 1226684 w 2949538"/>
                <a:gd name="connsiteY13" fmla="*/ 14012 h 3201160"/>
                <a:gd name="connsiteX14" fmla="*/ 564076 w 2949538"/>
                <a:gd name="connsiteY14" fmla="*/ 153160 h 3201160"/>
                <a:gd name="connsiteX0" fmla="*/ 564076 w 2949538"/>
                <a:gd name="connsiteY0" fmla="*/ 144905 h 3192905"/>
                <a:gd name="connsiteX1" fmla="*/ 60492 w 2949538"/>
                <a:gd name="connsiteY1" fmla="*/ 1059304 h 3192905"/>
                <a:gd name="connsiteX2" fmla="*/ 199640 w 2949538"/>
                <a:gd name="connsiteY2" fmla="*/ 2762208 h 3192905"/>
                <a:gd name="connsiteX3" fmla="*/ 1763397 w 2949538"/>
                <a:gd name="connsiteY3" fmla="*/ 3192905 h 3192905"/>
                <a:gd name="connsiteX4" fmla="*/ 2313362 w 2949538"/>
                <a:gd name="connsiteY4" fmla="*/ 2947740 h 3192905"/>
                <a:gd name="connsiteX5" fmla="*/ 2869954 w 2949538"/>
                <a:gd name="connsiteY5" fmla="*/ 2132731 h 3192905"/>
                <a:gd name="connsiteX6" fmla="*/ 2949467 w 2949538"/>
                <a:gd name="connsiteY6" fmla="*/ 1675531 h 3192905"/>
                <a:gd name="connsiteX7" fmla="*/ 2855983 w 2949538"/>
                <a:gd name="connsiteY7" fmla="*/ 1076963 h 3192905"/>
                <a:gd name="connsiteX8" fmla="*/ 2595248 w 2949538"/>
                <a:gd name="connsiteY8" fmla="*/ 645688 h 3192905"/>
                <a:gd name="connsiteX9" fmla="*/ 1975432 w 2949538"/>
                <a:gd name="connsiteY9" fmla="*/ 151531 h 3192905"/>
                <a:gd name="connsiteX10" fmla="*/ 1763397 w 2949538"/>
                <a:gd name="connsiteY10" fmla="*/ 85270 h 3192905"/>
                <a:gd name="connsiteX11" fmla="*/ 1538110 w 2949538"/>
                <a:gd name="connsiteY11" fmla="*/ 32261 h 3192905"/>
                <a:gd name="connsiteX12" fmla="*/ 1226684 w 2949538"/>
                <a:gd name="connsiteY12" fmla="*/ 5757 h 3192905"/>
                <a:gd name="connsiteX13" fmla="*/ 564076 w 2949538"/>
                <a:gd name="connsiteY13" fmla="*/ 144905 h 3192905"/>
                <a:gd name="connsiteX0" fmla="*/ 564076 w 2949538"/>
                <a:gd name="connsiteY0" fmla="*/ 146377 h 3194377"/>
                <a:gd name="connsiteX1" fmla="*/ 60492 w 2949538"/>
                <a:gd name="connsiteY1" fmla="*/ 1060776 h 3194377"/>
                <a:gd name="connsiteX2" fmla="*/ 199640 w 2949538"/>
                <a:gd name="connsiteY2" fmla="*/ 2763680 h 3194377"/>
                <a:gd name="connsiteX3" fmla="*/ 1763397 w 2949538"/>
                <a:gd name="connsiteY3" fmla="*/ 3194377 h 3194377"/>
                <a:gd name="connsiteX4" fmla="*/ 2313362 w 2949538"/>
                <a:gd name="connsiteY4" fmla="*/ 2949212 h 3194377"/>
                <a:gd name="connsiteX5" fmla="*/ 2869954 w 2949538"/>
                <a:gd name="connsiteY5" fmla="*/ 2134203 h 3194377"/>
                <a:gd name="connsiteX6" fmla="*/ 2949467 w 2949538"/>
                <a:gd name="connsiteY6" fmla="*/ 1677003 h 3194377"/>
                <a:gd name="connsiteX7" fmla="*/ 2855983 w 2949538"/>
                <a:gd name="connsiteY7" fmla="*/ 1078435 h 3194377"/>
                <a:gd name="connsiteX8" fmla="*/ 2595248 w 2949538"/>
                <a:gd name="connsiteY8" fmla="*/ 647160 h 3194377"/>
                <a:gd name="connsiteX9" fmla="*/ 1975432 w 2949538"/>
                <a:gd name="connsiteY9" fmla="*/ 153003 h 3194377"/>
                <a:gd name="connsiteX10" fmla="*/ 1538110 w 2949538"/>
                <a:gd name="connsiteY10" fmla="*/ 33733 h 3194377"/>
                <a:gd name="connsiteX11" fmla="*/ 1226684 w 2949538"/>
                <a:gd name="connsiteY11" fmla="*/ 7229 h 3194377"/>
                <a:gd name="connsiteX12" fmla="*/ 564076 w 2949538"/>
                <a:gd name="connsiteY12" fmla="*/ 146377 h 3194377"/>
                <a:gd name="connsiteX0" fmla="*/ 564076 w 2949538"/>
                <a:gd name="connsiteY0" fmla="*/ 146377 h 3194377"/>
                <a:gd name="connsiteX1" fmla="*/ 60492 w 2949538"/>
                <a:gd name="connsiteY1" fmla="*/ 1060776 h 3194377"/>
                <a:gd name="connsiteX2" fmla="*/ 199640 w 2949538"/>
                <a:gd name="connsiteY2" fmla="*/ 2763680 h 3194377"/>
                <a:gd name="connsiteX3" fmla="*/ 1763397 w 2949538"/>
                <a:gd name="connsiteY3" fmla="*/ 3194377 h 3194377"/>
                <a:gd name="connsiteX4" fmla="*/ 2313362 w 2949538"/>
                <a:gd name="connsiteY4" fmla="*/ 2949212 h 3194377"/>
                <a:gd name="connsiteX5" fmla="*/ 2869954 w 2949538"/>
                <a:gd name="connsiteY5" fmla="*/ 2134203 h 3194377"/>
                <a:gd name="connsiteX6" fmla="*/ 2949467 w 2949538"/>
                <a:gd name="connsiteY6" fmla="*/ 1677003 h 3194377"/>
                <a:gd name="connsiteX7" fmla="*/ 2855983 w 2949538"/>
                <a:gd name="connsiteY7" fmla="*/ 1078435 h 3194377"/>
                <a:gd name="connsiteX8" fmla="*/ 2595248 w 2949538"/>
                <a:gd name="connsiteY8" fmla="*/ 647160 h 3194377"/>
                <a:gd name="connsiteX9" fmla="*/ 1975432 w 2949538"/>
                <a:gd name="connsiteY9" fmla="*/ 153003 h 3194377"/>
                <a:gd name="connsiteX10" fmla="*/ 1538110 w 2949538"/>
                <a:gd name="connsiteY10" fmla="*/ 33733 h 3194377"/>
                <a:gd name="connsiteX11" fmla="*/ 1226684 w 2949538"/>
                <a:gd name="connsiteY11" fmla="*/ 7229 h 3194377"/>
                <a:gd name="connsiteX12" fmla="*/ 564076 w 2949538"/>
                <a:gd name="connsiteY12" fmla="*/ 146377 h 3194377"/>
                <a:gd name="connsiteX0" fmla="*/ 678882 w 3064344"/>
                <a:gd name="connsiteY0" fmla="*/ 146377 h 3194377"/>
                <a:gd name="connsiteX1" fmla="*/ 23660 w 3064344"/>
                <a:gd name="connsiteY1" fmla="*/ 1451714 h 3194377"/>
                <a:gd name="connsiteX2" fmla="*/ 314446 w 3064344"/>
                <a:gd name="connsiteY2" fmla="*/ 2763680 h 3194377"/>
                <a:gd name="connsiteX3" fmla="*/ 1878203 w 3064344"/>
                <a:gd name="connsiteY3" fmla="*/ 3194377 h 3194377"/>
                <a:gd name="connsiteX4" fmla="*/ 2428168 w 3064344"/>
                <a:gd name="connsiteY4" fmla="*/ 2949212 h 3194377"/>
                <a:gd name="connsiteX5" fmla="*/ 2984760 w 3064344"/>
                <a:gd name="connsiteY5" fmla="*/ 2134203 h 3194377"/>
                <a:gd name="connsiteX6" fmla="*/ 3064273 w 3064344"/>
                <a:gd name="connsiteY6" fmla="*/ 1677003 h 3194377"/>
                <a:gd name="connsiteX7" fmla="*/ 2970789 w 3064344"/>
                <a:gd name="connsiteY7" fmla="*/ 1078435 h 3194377"/>
                <a:gd name="connsiteX8" fmla="*/ 2710054 w 3064344"/>
                <a:gd name="connsiteY8" fmla="*/ 647160 h 3194377"/>
                <a:gd name="connsiteX9" fmla="*/ 2090238 w 3064344"/>
                <a:gd name="connsiteY9" fmla="*/ 153003 h 3194377"/>
                <a:gd name="connsiteX10" fmla="*/ 1652916 w 3064344"/>
                <a:gd name="connsiteY10" fmla="*/ 33733 h 3194377"/>
                <a:gd name="connsiteX11" fmla="*/ 1341490 w 3064344"/>
                <a:gd name="connsiteY11" fmla="*/ 7229 h 3194377"/>
                <a:gd name="connsiteX12" fmla="*/ 678882 w 3064344"/>
                <a:gd name="connsiteY12" fmla="*/ 146377 h 3194377"/>
                <a:gd name="connsiteX0" fmla="*/ 655721 w 3041183"/>
                <a:gd name="connsiteY0" fmla="*/ 146377 h 3194377"/>
                <a:gd name="connsiteX1" fmla="*/ 499 w 3041183"/>
                <a:gd name="connsiteY1" fmla="*/ 1451714 h 3194377"/>
                <a:gd name="connsiteX2" fmla="*/ 291285 w 3041183"/>
                <a:gd name="connsiteY2" fmla="*/ 2763680 h 3194377"/>
                <a:gd name="connsiteX3" fmla="*/ 1855042 w 3041183"/>
                <a:gd name="connsiteY3" fmla="*/ 3194377 h 3194377"/>
                <a:gd name="connsiteX4" fmla="*/ 2405007 w 3041183"/>
                <a:gd name="connsiteY4" fmla="*/ 2949212 h 3194377"/>
                <a:gd name="connsiteX5" fmla="*/ 2961599 w 3041183"/>
                <a:gd name="connsiteY5" fmla="*/ 2134203 h 3194377"/>
                <a:gd name="connsiteX6" fmla="*/ 3041112 w 3041183"/>
                <a:gd name="connsiteY6" fmla="*/ 1677003 h 3194377"/>
                <a:gd name="connsiteX7" fmla="*/ 2947628 w 3041183"/>
                <a:gd name="connsiteY7" fmla="*/ 1078435 h 3194377"/>
                <a:gd name="connsiteX8" fmla="*/ 2686893 w 3041183"/>
                <a:gd name="connsiteY8" fmla="*/ 647160 h 3194377"/>
                <a:gd name="connsiteX9" fmla="*/ 2067077 w 3041183"/>
                <a:gd name="connsiteY9" fmla="*/ 153003 h 3194377"/>
                <a:gd name="connsiteX10" fmla="*/ 1629755 w 3041183"/>
                <a:gd name="connsiteY10" fmla="*/ 33733 h 3194377"/>
                <a:gd name="connsiteX11" fmla="*/ 1318329 w 3041183"/>
                <a:gd name="connsiteY11" fmla="*/ 7229 h 3194377"/>
                <a:gd name="connsiteX12" fmla="*/ 655721 w 3041183"/>
                <a:gd name="connsiteY12" fmla="*/ 146377 h 3194377"/>
                <a:gd name="connsiteX0" fmla="*/ 655720 w 3041182"/>
                <a:gd name="connsiteY0" fmla="*/ 146377 h 3162134"/>
                <a:gd name="connsiteX1" fmla="*/ 498 w 3041182"/>
                <a:gd name="connsiteY1" fmla="*/ 1451714 h 3162134"/>
                <a:gd name="connsiteX2" fmla="*/ 291284 w 3041182"/>
                <a:gd name="connsiteY2" fmla="*/ 2763680 h 3162134"/>
                <a:gd name="connsiteX3" fmla="*/ 1593121 w 3041182"/>
                <a:gd name="connsiteY3" fmla="*/ 3162134 h 3162134"/>
                <a:gd name="connsiteX4" fmla="*/ 2405006 w 3041182"/>
                <a:gd name="connsiteY4" fmla="*/ 2949212 h 3162134"/>
                <a:gd name="connsiteX5" fmla="*/ 2961598 w 3041182"/>
                <a:gd name="connsiteY5" fmla="*/ 2134203 h 3162134"/>
                <a:gd name="connsiteX6" fmla="*/ 3041111 w 3041182"/>
                <a:gd name="connsiteY6" fmla="*/ 1677003 h 3162134"/>
                <a:gd name="connsiteX7" fmla="*/ 2947627 w 3041182"/>
                <a:gd name="connsiteY7" fmla="*/ 1078435 h 3162134"/>
                <a:gd name="connsiteX8" fmla="*/ 2686892 w 3041182"/>
                <a:gd name="connsiteY8" fmla="*/ 647160 h 3162134"/>
                <a:gd name="connsiteX9" fmla="*/ 2067076 w 3041182"/>
                <a:gd name="connsiteY9" fmla="*/ 153003 h 3162134"/>
                <a:gd name="connsiteX10" fmla="*/ 1629754 w 3041182"/>
                <a:gd name="connsiteY10" fmla="*/ 33733 h 3162134"/>
                <a:gd name="connsiteX11" fmla="*/ 1318328 w 3041182"/>
                <a:gd name="connsiteY11" fmla="*/ 7229 h 3162134"/>
                <a:gd name="connsiteX12" fmla="*/ 655720 w 3041182"/>
                <a:gd name="connsiteY12" fmla="*/ 146377 h 3162134"/>
                <a:gd name="connsiteX0" fmla="*/ 655720 w 3041182"/>
                <a:gd name="connsiteY0" fmla="*/ 146377 h 3162134"/>
                <a:gd name="connsiteX1" fmla="*/ 498 w 3041182"/>
                <a:gd name="connsiteY1" fmla="*/ 1451714 h 3162134"/>
                <a:gd name="connsiteX2" fmla="*/ 291284 w 3041182"/>
                <a:gd name="connsiteY2" fmla="*/ 2763680 h 3162134"/>
                <a:gd name="connsiteX3" fmla="*/ 1593121 w 3041182"/>
                <a:gd name="connsiteY3" fmla="*/ 3162134 h 3162134"/>
                <a:gd name="connsiteX4" fmla="*/ 2405006 w 3041182"/>
                <a:gd name="connsiteY4" fmla="*/ 2949212 h 3162134"/>
                <a:gd name="connsiteX5" fmla="*/ 2961598 w 3041182"/>
                <a:gd name="connsiteY5" fmla="*/ 2134203 h 3162134"/>
                <a:gd name="connsiteX6" fmla="*/ 3041111 w 3041182"/>
                <a:gd name="connsiteY6" fmla="*/ 1677003 h 3162134"/>
                <a:gd name="connsiteX7" fmla="*/ 2947627 w 3041182"/>
                <a:gd name="connsiteY7" fmla="*/ 1078435 h 3162134"/>
                <a:gd name="connsiteX8" fmla="*/ 2686892 w 3041182"/>
                <a:gd name="connsiteY8" fmla="*/ 647160 h 3162134"/>
                <a:gd name="connsiteX9" fmla="*/ 2067076 w 3041182"/>
                <a:gd name="connsiteY9" fmla="*/ 153003 h 3162134"/>
                <a:gd name="connsiteX10" fmla="*/ 1629754 w 3041182"/>
                <a:gd name="connsiteY10" fmla="*/ 33733 h 3162134"/>
                <a:gd name="connsiteX11" fmla="*/ 1318328 w 3041182"/>
                <a:gd name="connsiteY11" fmla="*/ 7229 h 3162134"/>
                <a:gd name="connsiteX12" fmla="*/ 655720 w 3041182"/>
                <a:gd name="connsiteY12" fmla="*/ 146377 h 3162134"/>
                <a:gd name="connsiteX0" fmla="*/ 655720 w 3041182"/>
                <a:gd name="connsiteY0" fmla="*/ 146377 h 3162134"/>
                <a:gd name="connsiteX1" fmla="*/ 498 w 3041182"/>
                <a:gd name="connsiteY1" fmla="*/ 1451714 h 3162134"/>
                <a:gd name="connsiteX2" fmla="*/ 291284 w 3041182"/>
                <a:gd name="connsiteY2" fmla="*/ 2763680 h 3162134"/>
                <a:gd name="connsiteX3" fmla="*/ 1593121 w 3041182"/>
                <a:gd name="connsiteY3" fmla="*/ 3162134 h 3162134"/>
                <a:gd name="connsiteX4" fmla="*/ 2405006 w 3041182"/>
                <a:gd name="connsiteY4" fmla="*/ 2896817 h 3162134"/>
                <a:gd name="connsiteX5" fmla="*/ 2961598 w 3041182"/>
                <a:gd name="connsiteY5" fmla="*/ 2134203 h 3162134"/>
                <a:gd name="connsiteX6" fmla="*/ 3041111 w 3041182"/>
                <a:gd name="connsiteY6" fmla="*/ 1677003 h 3162134"/>
                <a:gd name="connsiteX7" fmla="*/ 2947627 w 3041182"/>
                <a:gd name="connsiteY7" fmla="*/ 1078435 h 3162134"/>
                <a:gd name="connsiteX8" fmla="*/ 2686892 w 3041182"/>
                <a:gd name="connsiteY8" fmla="*/ 647160 h 3162134"/>
                <a:gd name="connsiteX9" fmla="*/ 2067076 w 3041182"/>
                <a:gd name="connsiteY9" fmla="*/ 153003 h 3162134"/>
                <a:gd name="connsiteX10" fmla="*/ 1629754 w 3041182"/>
                <a:gd name="connsiteY10" fmla="*/ 33733 h 3162134"/>
                <a:gd name="connsiteX11" fmla="*/ 1318328 w 3041182"/>
                <a:gd name="connsiteY11" fmla="*/ 7229 h 3162134"/>
                <a:gd name="connsiteX12" fmla="*/ 655720 w 3041182"/>
                <a:gd name="connsiteY12" fmla="*/ 146377 h 3162134"/>
                <a:gd name="connsiteX0" fmla="*/ 655720 w 3041182"/>
                <a:gd name="connsiteY0" fmla="*/ 146377 h 3109741"/>
                <a:gd name="connsiteX1" fmla="*/ 498 w 3041182"/>
                <a:gd name="connsiteY1" fmla="*/ 1451714 h 3109741"/>
                <a:gd name="connsiteX2" fmla="*/ 291284 w 3041182"/>
                <a:gd name="connsiteY2" fmla="*/ 2763680 h 3109741"/>
                <a:gd name="connsiteX3" fmla="*/ 1518287 w 3041182"/>
                <a:gd name="connsiteY3" fmla="*/ 3109741 h 3109741"/>
                <a:gd name="connsiteX4" fmla="*/ 2405006 w 3041182"/>
                <a:gd name="connsiteY4" fmla="*/ 2896817 h 3109741"/>
                <a:gd name="connsiteX5" fmla="*/ 2961598 w 3041182"/>
                <a:gd name="connsiteY5" fmla="*/ 2134203 h 3109741"/>
                <a:gd name="connsiteX6" fmla="*/ 3041111 w 3041182"/>
                <a:gd name="connsiteY6" fmla="*/ 1677003 h 3109741"/>
                <a:gd name="connsiteX7" fmla="*/ 2947627 w 3041182"/>
                <a:gd name="connsiteY7" fmla="*/ 1078435 h 3109741"/>
                <a:gd name="connsiteX8" fmla="*/ 2686892 w 3041182"/>
                <a:gd name="connsiteY8" fmla="*/ 647160 h 3109741"/>
                <a:gd name="connsiteX9" fmla="*/ 2067076 w 3041182"/>
                <a:gd name="connsiteY9" fmla="*/ 153003 h 3109741"/>
                <a:gd name="connsiteX10" fmla="*/ 1629754 w 3041182"/>
                <a:gd name="connsiteY10" fmla="*/ 33733 h 3109741"/>
                <a:gd name="connsiteX11" fmla="*/ 1318328 w 3041182"/>
                <a:gd name="connsiteY11" fmla="*/ 7229 h 3109741"/>
                <a:gd name="connsiteX12" fmla="*/ 655720 w 3041182"/>
                <a:gd name="connsiteY12" fmla="*/ 146377 h 3109741"/>
                <a:gd name="connsiteX0" fmla="*/ 683078 w 3068540"/>
                <a:gd name="connsiteY0" fmla="*/ 146377 h 3109741"/>
                <a:gd name="connsiteX1" fmla="*/ 27856 w 3068540"/>
                <a:gd name="connsiteY1" fmla="*/ 1451714 h 3109741"/>
                <a:gd name="connsiteX2" fmla="*/ 265470 w 3068540"/>
                <a:gd name="connsiteY2" fmla="*/ 2550075 h 3109741"/>
                <a:gd name="connsiteX3" fmla="*/ 1545645 w 3068540"/>
                <a:gd name="connsiteY3" fmla="*/ 3109741 h 3109741"/>
                <a:gd name="connsiteX4" fmla="*/ 2432364 w 3068540"/>
                <a:gd name="connsiteY4" fmla="*/ 2896817 h 3109741"/>
                <a:gd name="connsiteX5" fmla="*/ 2988956 w 3068540"/>
                <a:gd name="connsiteY5" fmla="*/ 2134203 h 3109741"/>
                <a:gd name="connsiteX6" fmla="*/ 3068469 w 3068540"/>
                <a:gd name="connsiteY6" fmla="*/ 1677003 h 3109741"/>
                <a:gd name="connsiteX7" fmla="*/ 2974985 w 3068540"/>
                <a:gd name="connsiteY7" fmla="*/ 1078435 h 3109741"/>
                <a:gd name="connsiteX8" fmla="*/ 2714250 w 3068540"/>
                <a:gd name="connsiteY8" fmla="*/ 647160 h 3109741"/>
                <a:gd name="connsiteX9" fmla="*/ 2094434 w 3068540"/>
                <a:gd name="connsiteY9" fmla="*/ 153003 h 3109741"/>
                <a:gd name="connsiteX10" fmla="*/ 1657112 w 3068540"/>
                <a:gd name="connsiteY10" fmla="*/ 33733 h 3109741"/>
                <a:gd name="connsiteX11" fmla="*/ 1345686 w 3068540"/>
                <a:gd name="connsiteY11" fmla="*/ 7229 h 3109741"/>
                <a:gd name="connsiteX12" fmla="*/ 683078 w 3068540"/>
                <a:gd name="connsiteY12" fmla="*/ 146377 h 3109741"/>
                <a:gd name="connsiteX0" fmla="*/ 683078 w 3068540"/>
                <a:gd name="connsiteY0" fmla="*/ 146377 h 3112185"/>
                <a:gd name="connsiteX1" fmla="*/ 27856 w 3068540"/>
                <a:gd name="connsiteY1" fmla="*/ 1451714 h 3112185"/>
                <a:gd name="connsiteX2" fmla="*/ 265470 w 3068540"/>
                <a:gd name="connsiteY2" fmla="*/ 2550075 h 3112185"/>
                <a:gd name="connsiteX3" fmla="*/ 1545645 w 3068540"/>
                <a:gd name="connsiteY3" fmla="*/ 3109741 h 3112185"/>
                <a:gd name="connsiteX4" fmla="*/ 2432364 w 3068540"/>
                <a:gd name="connsiteY4" fmla="*/ 2896817 h 3112185"/>
                <a:gd name="connsiteX5" fmla="*/ 2988956 w 3068540"/>
                <a:gd name="connsiteY5" fmla="*/ 2134203 h 3112185"/>
                <a:gd name="connsiteX6" fmla="*/ 3068469 w 3068540"/>
                <a:gd name="connsiteY6" fmla="*/ 1677003 h 3112185"/>
                <a:gd name="connsiteX7" fmla="*/ 2974985 w 3068540"/>
                <a:gd name="connsiteY7" fmla="*/ 1078435 h 3112185"/>
                <a:gd name="connsiteX8" fmla="*/ 2714250 w 3068540"/>
                <a:gd name="connsiteY8" fmla="*/ 647160 h 3112185"/>
                <a:gd name="connsiteX9" fmla="*/ 2094434 w 3068540"/>
                <a:gd name="connsiteY9" fmla="*/ 153003 h 3112185"/>
                <a:gd name="connsiteX10" fmla="*/ 1657112 w 3068540"/>
                <a:gd name="connsiteY10" fmla="*/ 33733 h 3112185"/>
                <a:gd name="connsiteX11" fmla="*/ 1345686 w 3068540"/>
                <a:gd name="connsiteY11" fmla="*/ 7229 h 3112185"/>
                <a:gd name="connsiteX12" fmla="*/ 683078 w 3068540"/>
                <a:gd name="connsiteY12" fmla="*/ 146377 h 3112185"/>
                <a:gd name="connsiteX0" fmla="*/ 683078 w 3068540"/>
                <a:gd name="connsiteY0" fmla="*/ 146377 h 3112185"/>
                <a:gd name="connsiteX1" fmla="*/ 27856 w 3068540"/>
                <a:gd name="connsiteY1" fmla="*/ 1451714 h 3112185"/>
                <a:gd name="connsiteX2" fmla="*/ 265470 w 3068540"/>
                <a:gd name="connsiteY2" fmla="*/ 2550075 h 3112185"/>
                <a:gd name="connsiteX3" fmla="*/ 1545645 w 3068540"/>
                <a:gd name="connsiteY3" fmla="*/ 3109741 h 3112185"/>
                <a:gd name="connsiteX4" fmla="*/ 2432364 w 3068540"/>
                <a:gd name="connsiteY4" fmla="*/ 2896817 h 3112185"/>
                <a:gd name="connsiteX5" fmla="*/ 2988956 w 3068540"/>
                <a:gd name="connsiteY5" fmla="*/ 2134203 h 3112185"/>
                <a:gd name="connsiteX6" fmla="*/ 3068469 w 3068540"/>
                <a:gd name="connsiteY6" fmla="*/ 1677003 h 3112185"/>
                <a:gd name="connsiteX7" fmla="*/ 2974985 w 3068540"/>
                <a:gd name="connsiteY7" fmla="*/ 1078435 h 3112185"/>
                <a:gd name="connsiteX8" fmla="*/ 2714250 w 3068540"/>
                <a:gd name="connsiteY8" fmla="*/ 647160 h 3112185"/>
                <a:gd name="connsiteX9" fmla="*/ 2094434 w 3068540"/>
                <a:gd name="connsiteY9" fmla="*/ 153003 h 3112185"/>
                <a:gd name="connsiteX10" fmla="*/ 1657112 w 3068540"/>
                <a:gd name="connsiteY10" fmla="*/ 33733 h 3112185"/>
                <a:gd name="connsiteX11" fmla="*/ 1345686 w 3068540"/>
                <a:gd name="connsiteY11" fmla="*/ 7229 h 3112185"/>
                <a:gd name="connsiteX12" fmla="*/ 683078 w 3068540"/>
                <a:gd name="connsiteY12" fmla="*/ 146377 h 3112185"/>
                <a:gd name="connsiteX0" fmla="*/ 683078 w 3068540"/>
                <a:gd name="connsiteY0" fmla="*/ 143148 h 3108956"/>
                <a:gd name="connsiteX1" fmla="*/ 27856 w 3068540"/>
                <a:gd name="connsiteY1" fmla="*/ 1448485 h 3108956"/>
                <a:gd name="connsiteX2" fmla="*/ 265470 w 3068540"/>
                <a:gd name="connsiteY2" fmla="*/ 2546846 h 3108956"/>
                <a:gd name="connsiteX3" fmla="*/ 1545645 w 3068540"/>
                <a:gd name="connsiteY3" fmla="*/ 3106512 h 3108956"/>
                <a:gd name="connsiteX4" fmla="*/ 2432364 w 3068540"/>
                <a:gd name="connsiteY4" fmla="*/ 2893588 h 3108956"/>
                <a:gd name="connsiteX5" fmla="*/ 2988956 w 3068540"/>
                <a:gd name="connsiteY5" fmla="*/ 2130974 h 3108956"/>
                <a:gd name="connsiteX6" fmla="*/ 3068469 w 3068540"/>
                <a:gd name="connsiteY6" fmla="*/ 1673774 h 3108956"/>
                <a:gd name="connsiteX7" fmla="*/ 2974985 w 3068540"/>
                <a:gd name="connsiteY7" fmla="*/ 1075206 h 3108956"/>
                <a:gd name="connsiteX8" fmla="*/ 2714250 w 3068540"/>
                <a:gd name="connsiteY8" fmla="*/ 643931 h 3108956"/>
                <a:gd name="connsiteX9" fmla="*/ 2094434 w 3068540"/>
                <a:gd name="connsiteY9" fmla="*/ 149774 h 3108956"/>
                <a:gd name="connsiteX10" fmla="*/ 1345686 w 3068540"/>
                <a:gd name="connsiteY10" fmla="*/ 4000 h 3108956"/>
                <a:gd name="connsiteX11" fmla="*/ 683078 w 3068540"/>
                <a:gd name="connsiteY11" fmla="*/ 143148 h 3108956"/>
                <a:gd name="connsiteX0" fmla="*/ 683078 w 3082038"/>
                <a:gd name="connsiteY0" fmla="*/ 143148 h 3108956"/>
                <a:gd name="connsiteX1" fmla="*/ 27856 w 3082038"/>
                <a:gd name="connsiteY1" fmla="*/ 1448485 h 3108956"/>
                <a:gd name="connsiteX2" fmla="*/ 265470 w 3082038"/>
                <a:gd name="connsiteY2" fmla="*/ 2546846 h 3108956"/>
                <a:gd name="connsiteX3" fmla="*/ 1545645 w 3082038"/>
                <a:gd name="connsiteY3" fmla="*/ 3106512 h 3108956"/>
                <a:gd name="connsiteX4" fmla="*/ 2432364 w 3082038"/>
                <a:gd name="connsiteY4" fmla="*/ 2893588 h 3108956"/>
                <a:gd name="connsiteX5" fmla="*/ 2988956 w 3082038"/>
                <a:gd name="connsiteY5" fmla="*/ 2130974 h 3108956"/>
                <a:gd name="connsiteX6" fmla="*/ 3068469 w 3082038"/>
                <a:gd name="connsiteY6" fmla="*/ 1673774 h 3108956"/>
                <a:gd name="connsiteX7" fmla="*/ 2974985 w 3082038"/>
                <a:gd name="connsiteY7" fmla="*/ 1075206 h 3108956"/>
                <a:gd name="connsiteX8" fmla="*/ 2094434 w 3082038"/>
                <a:gd name="connsiteY8" fmla="*/ 149774 h 3108956"/>
                <a:gd name="connsiteX9" fmla="*/ 1345686 w 3082038"/>
                <a:gd name="connsiteY9" fmla="*/ 4000 h 3108956"/>
                <a:gd name="connsiteX10" fmla="*/ 683078 w 3082038"/>
                <a:gd name="connsiteY10" fmla="*/ 143148 h 3108956"/>
                <a:gd name="connsiteX0" fmla="*/ 683078 w 3082038"/>
                <a:gd name="connsiteY0" fmla="*/ 137480 h 3103288"/>
                <a:gd name="connsiteX1" fmla="*/ 27856 w 3082038"/>
                <a:gd name="connsiteY1" fmla="*/ 1442817 h 3103288"/>
                <a:gd name="connsiteX2" fmla="*/ 265470 w 3082038"/>
                <a:gd name="connsiteY2" fmla="*/ 2541178 h 3103288"/>
                <a:gd name="connsiteX3" fmla="*/ 1545645 w 3082038"/>
                <a:gd name="connsiteY3" fmla="*/ 3100844 h 3103288"/>
                <a:gd name="connsiteX4" fmla="*/ 2432364 w 3082038"/>
                <a:gd name="connsiteY4" fmla="*/ 2887920 h 3103288"/>
                <a:gd name="connsiteX5" fmla="*/ 2988956 w 3082038"/>
                <a:gd name="connsiteY5" fmla="*/ 2125306 h 3103288"/>
                <a:gd name="connsiteX6" fmla="*/ 3068469 w 3082038"/>
                <a:gd name="connsiteY6" fmla="*/ 1668106 h 3103288"/>
                <a:gd name="connsiteX7" fmla="*/ 2974985 w 3082038"/>
                <a:gd name="connsiteY7" fmla="*/ 1069538 h 3103288"/>
                <a:gd name="connsiteX8" fmla="*/ 2094434 w 3082038"/>
                <a:gd name="connsiteY8" fmla="*/ 144106 h 3103288"/>
                <a:gd name="connsiteX9" fmla="*/ 683078 w 3082038"/>
                <a:gd name="connsiteY9" fmla="*/ 137480 h 3103288"/>
                <a:gd name="connsiteX0" fmla="*/ 683078 w 3082038"/>
                <a:gd name="connsiteY0" fmla="*/ 137480 h 3103288"/>
                <a:gd name="connsiteX1" fmla="*/ 27856 w 3082038"/>
                <a:gd name="connsiteY1" fmla="*/ 1442817 h 3103288"/>
                <a:gd name="connsiteX2" fmla="*/ 265470 w 3082038"/>
                <a:gd name="connsiteY2" fmla="*/ 2541178 h 3103288"/>
                <a:gd name="connsiteX3" fmla="*/ 1545645 w 3082038"/>
                <a:gd name="connsiteY3" fmla="*/ 3100844 h 3103288"/>
                <a:gd name="connsiteX4" fmla="*/ 2432364 w 3082038"/>
                <a:gd name="connsiteY4" fmla="*/ 2887920 h 3103288"/>
                <a:gd name="connsiteX5" fmla="*/ 3068469 w 3082038"/>
                <a:gd name="connsiteY5" fmla="*/ 1668106 h 3103288"/>
                <a:gd name="connsiteX6" fmla="*/ 2974985 w 3082038"/>
                <a:gd name="connsiteY6" fmla="*/ 1069538 h 3103288"/>
                <a:gd name="connsiteX7" fmla="*/ 2094434 w 3082038"/>
                <a:gd name="connsiteY7" fmla="*/ 144106 h 3103288"/>
                <a:gd name="connsiteX8" fmla="*/ 683078 w 3082038"/>
                <a:gd name="connsiteY8" fmla="*/ 137480 h 3103288"/>
                <a:gd name="connsiteX0" fmla="*/ 683078 w 2980867"/>
                <a:gd name="connsiteY0" fmla="*/ 137480 h 3121480"/>
                <a:gd name="connsiteX1" fmla="*/ 27856 w 2980867"/>
                <a:gd name="connsiteY1" fmla="*/ 1442817 h 3121480"/>
                <a:gd name="connsiteX2" fmla="*/ 265470 w 2980867"/>
                <a:gd name="connsiteY2" fmla="*/ 2541178 h 3121480"/>
                <a:gd name="connsiteX3" fmla="*/ 1545645 w 2980867"/>
                <a:gd name="connsiteY3" fmla="*/ 3100844 h 3121480"/>
                <a:gd name="connsiteX4" fmla="*/ 2432364 w 2980867"/>
                <a:gd name="connsiteY4" fmla="*/ 2887920 h 3121480"/>
                <a:gd name="connsiteX5" fmla="*/ 2974985 w 2980867"/>
                <a:gd name="connsiteY5" fmla="*/ 1069538 h 3121480"/>
                <a:gd name="connsiteX6" fmla="*/ 2094434 w 2980867"/>
                <a:gd name="connsiteY6" fmla="*/ 144106 h 3121480"/>
                <a:gd name="connsiteX7" fmla="*/ 683078 w 2980867"/>
                <a:gd name="connsiteY7" fmla="*/ 137480 h 3121480"/>
                <a:gd name="connsiteX0" fmla="*/ 683078 w 2992555"/>
                <a:gd name="connsiteY0" fmla="*/ 137480 h 3103288"/>
                <a:gd name="connsiteX1" fmla="*/ 27856 w 2992555"/>
                <a:gd name="connsiteY1" fmla="*/ 1442817 h 3103288"/>
                <a:gd name="connsiteX2" fmla="*/ 265470 w 2992555"/>
                <a:gd name="connsiteY2" fmla="*/ 2541178 h 3103288"/>
                <a:gd name="connsiteX3" fmla="*/ 1545645 w 2992555"/>
                <a:gd name="connsiteY3" fmla="*/ 3100844 h 3103288"/>
                <a:gd name="connsiteX4" fmla="*/ 2593572 w 2992555"/>
                <a:gd name="connsiteY4" fmla="*/ 2617316 h 3103288"/>
                <a:gd name="connsiteX5" fmla="*/ 2974985 w 2992555"/>
                <a:gd name="connsiteY5" fmla="*/ 1069538 h 3103288"/>
                <a:gd name="connsiteX6" fmla="*/ 2094434 w 2992555"/>
                <a:gd name="connsiteY6" fmla="*/ 144106 h 3103288"/>
                <a:gd name="connsiteX7" fmla="*/ 683078 w 2992555"/>
                <a:gd name="connsiteY7" fmla="*/ 137480 h 3103288"/>
                <a:gd name="connsiteX0" fmla="*/ 663919 w 2973396"/>
                <a:gd name="connsiteY0" fmla="*/ 130849 h 3096776"/>
                <a:gd name="connsiteX1" fmla="*/ 31428 w 2973396"/>
                <a:gd name="connsiteY1" fmla="*/ 1337983 h 3096776"/>
                <a:gd name="connsiteX2" fmla="*/ 246311 w 2973396"/>
                <a:gd name="connsiteY2" fmla="*/ 2534547 h 3096776"/>
                <a:gd name="connsiteX3" fmla="*/ 1526486 w 2973396"/>
                <a:gd name="connsiteY3" fmla="*/ 3094213 h 3096776"/>
                <a:gd name="connsiteX4" fmla="*/ 2574413 w 2973396"/>
                <a:gd name="connsiteY4" fmla="*/ 2610685 h 3096776"/>
                <a:gd name="connsiteX5" fmla="*/ 2955826 w 2973396"/>
                <a:gd name="connsiteY5" fmla="*/ 1062907 h 3096776"/>
                <a:gd name="connsiteX6" fmla="*/ 2075275 w 2973396"/>
                <a:gd name="connsiteY6" fmla="*/ 137475 h 3096776"/>
                <a:gd name="connsiteX7" fmla="*/ 663919 w 2973396"/>
                <a:gd name="connsiteY7" fmla="*/ 130849 h 3096776"/>
                <a:gd name="connsiteX0" fmla="*/ 711207 w 3020684"/>
                <a:gd name="connsiteY0" fmla="*/ 130849 h 2750940"/>
                <a:gd name="connsiteX1" fmla="*/ 78716 w 3020684"/>
                <a:gd name="connsiteY1" fmla="*/ 1337983 h 2750940"/>
                <a:gd name="connsiteX2" fmla="*/ 293599 w 3020684"/>
                <a:gd name="connsiteY2" fmla="*/ 2534547 h 2750940"/>
                <a:gd name="connsiteX3" fmla="*/ 2621701 w 3020684"/>
                <a:gd name="connsiteY3" fmla="*/ 2610685 h 2750940"/>
                <a:gd name="connsiteX4" fmla="*/ 3003114 w 3020684"/>
                <a:gd name="connsiteY4" fmla="*/ 1062907 h 2750940"/>
                <a:gd name="connsiteX5" fmla="*/ 2122563 w 3020684"/>
                <a:gd name="connsiteY5" fmla="*/ 137475 h 2750940"/>
                <a:gd name="connsiteX6" fmla="*/ 711207 w 3020684"/>
                <a:gd name="connsiteY6" fmla="*/ 130849 h 2750940"/>
                <a:gd name="connsiteX0" fmla="*/ 529556 w 2839033"/>
                <a:gd name="connsiteY0" fmla="*/ 130849 h 2750940"/>
                <a:gd name="connsiteX1" fmla="*/ 111948 w 2839033"/>
                <a:gd name="connsiteY1" fmla="*/ 2534547 h 2750940"/>
                <a:gd name="connsiteX2" fmla="*/ 2440050 w 2839033"/>
                <a:gd name="connsiteY2" fmla="*/ 2610685 h 2750940"/>
                <a:gd name="connsiteX3" fmla="*/ 2821463 w 2839033"/>
                <a:gd name="connsiteY3" fmla="*/ 1062907 h 2750940"/>
                <a:gd name="connsiteX4" fmla="*/ 1940912 w 2839033"/>
                <a:gd name="connsiteY4" fmla="*/ 137475 h 2750940"/>
                <a:gd name="connsiteX5" fmla="*/ 529556 w 2839033"/>
                <a:gd name="connsiteY5" fmla="*/ 130849 h 2750940"/>
                <a:gd name="connsiteX0" fmla="*/ 274338 w 2973736"/>
                <a:gd name="connsiteY0" fmla="*/ 422384 h 2697767"/>
                <a:gd name="connsiteX1" fmla="*/ 246651 w 2973736"/>
                <a:gd name="connsiteY1" fmla="*/ 2436688 h 2697767"/>
                <a:gd name="connsiteX2" fmla="*/ 2574753 w 2973736"/>
                <a:gd name="connsiteY2" fmla="*/ 2512826 h 2697767"/>
                <a:gd name="connsiteX3" fmla="*/ 2956166 w 2973736"/>
                <a:gd name="connsiteY3" fmla="*/ 965048 h 2697767"/>
                <a:gd name="connsiteX4" fmla="*/ 2075615 w 2973736"/>
                <a:gd name="connsiteY4" fmla="*/ 39616 h 2697767"/>
                <a:gd name="connsiteX5" fmla="*/ 274338 w 2973736"/>
                <a:gd name="connsiteY5" fmla="*/ 422384 h 2697767"/>
                <a:gd name="connsiteX0" fmla="*/ 100018 w 2811870"/>
                <a:gd name="connsiteY0" fmla="*/ 446539 h 2755139"/>
                <a:gd name="connsiteX1" fmla="*/ 462726 w 2811870"/>
                <a:gd name="connsiteY1" fmla="*/ 2519633 h 2755139"/>
                <a:gd name="connsiteX2" fmla="*/ 2400433 w 2811870"/>
                <a:gd name="connsiteY2" fmla="*/ 2536981 h 2755139"/>
                <a:gd name="connsiteX3" fmla="*/ 2781846 w 2811870"/>
                <a:gd name="connsiteY3" fmla="*/ 989203 h 2755139"/>
                <a:gd name="connsiteX4" fmla="*/ 1901295 w 2811870"/>
                <a:gd name="connsiteY4" fmla="*/ 63771 h 2755139"/>
                <a:gd name="connsiteX5" fmla="*/ 100018 w 2811870"/>
                <a:gd name="connsiteY5" fmla="*/ 446539 h 2755139"/>
                <a:gd name="connsiteX0" fmla="*/ 91560 w 2784878"/>
                <a:gd name="connsiteY0" fmla="*/ 446539 h 2832031"/>
                <a:gd name="connsiteX1" fmla="*/ 454268 w 2784878"/>
                <a:gd name="connsiteY1" fmla="*/ 2519633 h 2832031"/>
                <a:gd name="connsiteX2" fmla="*/ 2087171 w 2784878"/>
                <a:gd name="connsiteY2" fmla="*/ 2666122 h 2832031"/>
                <a:gd name="connsiteX3" fmla="*/ 2773388 w 2784878"/>
                <a:gd name="connsiteY3" fmla="*/ 989203 h 2832031"/>
                <a:gd name="connsiteX4" fmla="*/ 1892837 w 2784878"/>
                <a:gd name="connsiteY4" fmla="*/ 63771 h 2832031"/>
                <a:gd name="connsiteX5" fmla="*/ 91560 w 2784878"/>
                <a:gd name="connsiteY5" fmla="*/ 446539 h 2832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84878" h="2832031">
                  <a:moveTo>
                    <a:pt x="91560" y="446539"/>
                  </a:moveTo>
                  <a:cubicBezTo>
                    <a:pt x="-148201" y="855849"/>
                    <a:pt x="121666" y="2149703"/>
                    <a:pt x="454268" y="2519633"/>
                  </a:cubicBezTo>
                  <a:cubicBezTo>
                    <a:pt x="786870" y="2889563"/>
                    <a:pt x="1700651" y="2921194"/>
                    <a:pt x="2087171" y="2666122"/>
                  </a:cubicBezTo>
                  <a:cubicBezTo>
                    <a:pt x="2473691" y="2411050"/>
                    <a:pt x="2856578" y="1401405"/>
                    <a:pt x="2773388" y="989203"/>
                  </a:cubicBezTo>
                  <a:cubicBezTo>
                    <a:pt x="2690198" y="577001"/>
                    <a:pt x="2164387" y="242305"/>
                    <a:pt x="1892837" y="63771"/>
                  </a:cubicBezTo>
                  <a:cubicBezTo>
                    <a:pt x="1510852" y="-91572"/>
                    <a:pt x="331321" y="37229"/>
                    <a:pt x="91560" y="446539"/>
                  </a:cubicBez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2DCB3265-6690-DE15-57A0-D46EAD5D57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40295">
              <a:off x="-115707" y="5352001"/>
              <a:ext cx="1075445" cy="459406"/>
            </a:xfrm>
            <a:custGeom>
              <a:avLst/>
              <a:gdLst>
                <a:gd name="connsiteX0" fmla="*/ 0 w 1075445"/>
                <a:gd name="connsiteY0" fmla="*/ 0 h 459406"/>
                <a:gd name="connsiteX1" fmla="*/ 125139 w 1075445"/>
                <a:gd name="connsiteY1" fmla="*/ 34070 h 459406"/>
                <a:gd name="connsiteX2" fmla="*/ 1075445 w 1075445"/>
                <a:gd name="connsiteY2" fmla="*/ 296789 h 459406"/>
                <a:gd name="connsiteX3" fmla="*/ 1040119 w 1075445"/>
                <a:gd name="connsiteY3" fmla="*/ 459252 h 459406"/>
                <a:gd name="connsiteX4" fmla="*/ 209223 w 1075445"/>
                <a:gd name="connsiteY4" fmla="*/ 342343 h 459406"/>
                <a:gd name="connsiteX5" fmla="*/ 123893 w 1075445"/>
                <a:gd name="connsiteY5" fmla="*/ 328364 h 459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75445" h="459406">
                  <a:moveTo>
                    <a:pt x="0" y="0"/>
                  </a:moveTo>
                  <a:lnTo>
                    <a:pt x="125139" y="34070"/>
                  </a:lnTo>
                  <a:cubicBezTo>
                    <a:pt x="505458" y="136618"/>
                    <a:pt x="1044653" y="276605"/>
                    <a:pt x="1075445" y="296789"/>
                  </a:cubicBezTo>
                  <a:cubicBezTo>
                    <a:pt x="1071846" y="332177"/>
                    <a:pt x="1052634" y="464544"/>
                    <a:pt x="1040119" y="459252"/>
                  </a:cubicBezTo>
                  <a:cubicBezTo>
                    <a:pt x="1010602" y="460855"/>
                    <a:pt x="384281" y="402112"/>
                    <a:pt x="209223" y="342343"/>
                  </a:cubicBezTo>
                  <a:lnTo>
                    <a:pt x="123893" y="328364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250FBE3D-043E-DA22-353D-CC5A0EEC71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40295">
              <a:off x="-115707" y="5350720"/>
              <a:ext cx="1075445" cy="459406"/>
            </a:xfrm>
            <a:custGeom>
              <a:avLst/>
              <a:gdLst>
                <a:gd name="connsiteX0" fmla="*/ 0 w 1075445"/>
                <a:gd name="connsiteY0" fmla="*/ 0 h 459406"/>
                <a:gd name="connsiteX1" fmla="*/ 125139 w 1075445"/>
                <a:gd name="connsiteY1" fmla="*/ 34070 h 459406"/>
                <a:gd name="connsiteX2" fmla="*/ 1075445 w 1075445"/>
                <a:gd name="connsiteY2" fmla="*/ 296789 h 459406"/>
                <a:gd name="connsiteX3" fmla="*/ 1040119 w 1075445"/>
                <a:gd name="connsiteY3" fmla="*/ 459252 h 459406"/>
                <a:gd name="connsiteX4" fmla="*/ 209223 w 1075445"/>
                <a:gd name="connsiteY4" fmla="*/ 342343 h 459406"/>
                <a:gd name="connsiteX5" fmla="*/ 123893 w 1075445"/>
                <a:gd name="connsiteY5" fmla="*/ 328364 h 459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75445" h="459406">
                  <a:moveTo>
                    <a:pt x="0" y="0"/>
                  </a:moveTo>
                  <a:lnTo>
                    <a:pt x="125139" y="34070"/>
                  </a:lnTo>
                  <a:cubicBezTo>
                    <a:pt x="505458" y="136618"/>
                    <a:pt x="1044653" y="276605"/>
                    <a:pt x="1075445" y="296789"/>
                  </a:cubicBezTo>
                  <a:cubicBezTo>
                    <a:pt x="1071846" y="332177"/>
                    <a:pt x="1052634" y="464544"/>
                    <a:pt x="1040119" y="459252"/>
                  </a:cubicBezTo>
                  <a:cubicBezTo>
                    <a:pt x="1010602" y="460855"/>
                    <a:pt x="384281" y="402112"/>
                    <a:pt x="209223" y="342343"/>
                  </a:cubicBezTo>
                  <a:lnTo>
                    <a:pt x="123893" y="328364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46BE822-3E2C-8A7A-8BDC-049080C181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435277" flipH="1" flipV="1">
              <a:off x="926606" y="6033104"/>
              <a:ext cx="910640" cy="981469"/>
            </a:xfrm>
            <a:custGeom>
              <a:avLst/>
              <a:gdLst>
                <a:gd name="connsiteX0" fmla="*/ 0 w 910640"/>
                <a:gd name="connsiteY0" fmla="*/ 141849 h 981469"/>
                <a:gd name="connsiteX1" fmla="*/ 528917 w 910640"/>
                <a:gd name="connsiteY1" fmla="*/ 646629 h 981469"/>
                <a:gd name="connsiteX2" fmla="*/ 805510 w 910640"/>
                <a:gd name="connsiteY2" fmla="*/ 986 h 981469"/>
                <a:gd name="connsiteX3" fmla="*/ 895796 w 910640"/>
                <a:gd name="connsiteY3" fmla="*/ 403546 h 981469"/>
                <a:gd name="connsiteX4" fmla="*/ 910640 w 910640"/>
                <a:gd name="connsiteY4" fmla="*/ 516168 h 981469"/>
                <a:gd name="connsiteX5" fmla="*/ 427480 w 910640"/>
                <a:gd name="connsiteY5" fmla="*/ 981469 h 981469"/>
                <a:gd name="connsiteX6" fmla="*/ 346136 w 910640"/>
                <a:gd name="connsiteY6" fmla="*/ 971263 h 981469"/>
                <a:gd name="connsiteX7" fmla="*/ 271594 w 910640"/>
                <a:gd name="connsiteY7" fmla="*/ 941984 h 981469"/>
                <a:gd name="connsiteX8" fmla="*/ 109689 w 910640"/>
                <a:gd name="connsiteY8" fmla="*/ 652521 h 981469"/>
                <a:gd name="connsiteX9" fmla="*/ 0 w 910640"/>
                <a:gd name="connsiteY9" fmla="*/ 141849 h 981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10640" h="981469">
                  <a:moveTo>
                    <a:pt x="0" y="141849"/>
                  </a:moveTo>
                  <a:cubicBezTo>
                    <a:pt x="129897" y="117360"/>
                    <a:pt x="365447" y="465069"/>
                    <a:pt x="528917" y="646629"/>
                  </a:cubicBezTo>
                  <a:cubicBezTo>
                    <a:pt x="621115" y="431415"/>
                    <a:pt x="793780" y="-14848"/>
                    <a:pt x="805510" y="986"/>
                  </a:cubicBezTo>
                  <a:cubicBezTo>
                    <a:pt x="811749" y="-18180"/>
                    <a:pt x="877877" y="246482"/>
                    <a:pt x="895796" y="403546"/>
                  </a:cubicBezTo>
                  <a:lnTo>
                    <a:pt x="910640" y="516168"/>
                  </a:lnTo>
                  <a:lnTo>
                    <a:pt x="427480" y="981469"/>
                  </a:lnTo>
                  <a:lnTo>
                    <a:pt x="346136" y="971263"/>
                  </a:lnTo>
                  <a:cubicBezTo>
                    <a:pt x="317946" y="964813"/>
                    <a:pt x="292334" y="955366"/>
                    <a:pt x="271594" y="941984"/>
                  </a:cubicBezTo>
                  <a:cubicBezTo>
                    <a:pt x="188637" y="888458"/>
                    <a:pt x="125212" y="719108"/>
                    <a:pt x="109689" y="652521"/>
                  </a:cubicBezTo>
                  <a:cubicBezTo>
                    <a:pt x="79978" y="541726"/>
                    <a:pt x="23903" y="300243"/>
                    <a:pt x="0" y="141849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88315343-0191-368B-3F08-DD7E500DBE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435277" flipH="1" flipV="1">
              <a:off x="926607" y="6033104"/>
              <a:ext cx="910640" cy="981469"/>
            </a:xfrm>
            <a:custGeom>
              <a:avLst/>
              <a:gdLst>
                <a:gd name="connsiteX0" fmla="*/ 0 w 910640"/>
                <a:gd name="connsiteY0" fmla="*/ 141849 h 981469"/>
                <a:gd name="connsiteX1" fmla="*/ 528918 w 910640"/>
                <a:gd name="connsiteY1" fmla="*/ 646629 h 981469"/>
                <a:gd name="connsiteX2" fmla="*/ 805509 w 910640"/>
                <a:gd name="connsiteY2" fmla="*/ 986 h 981469"/>
                <a:gd name="connsiteX3" fmla="*/ 895796 w 910640"/>
                <a:gd name="connsiteY3" fmla="*/ 403546 h 981469"/>
                <a:gd name="connsiteX4" fmla="*/ 910640 w 910640"/>
                <a:gd name="connsiteY4" fmla="*/ 516168 h 981469"/>
                <a:gd name="connsiteX5" fmla="*/ 427480 w 910640"/>
                <a:gd name="connsiteY5" fmla="*/ 981469 h 981469"/>
                <a:gd name="connsiteX6" fmla="*/ 346136 w 910640"/>
                <a:gd name="connsiteY6" fmla="*/ 971263 h 981469"/>
                <a:gd name="connsiteX7" fmla="*/ 271594 w 910640"/>
                <a:gd name="connsiteY7" fmla="*/ 941984 h 981469"/>
                <a:gd name="connsiteX8" fmla="*/ 109689 w 910640"/>
                <a:gd name="connsiteY8" fmla="*/ 652521 h 981469"/>
                <a:gd name="connsiteX9" fmla="*/ 0 w 910640"/>
                <a:gd name="connsiteY9" fmla="*/ 141849 h 981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10640" h="981469">
                  <a:moveTo>
                    <a:pt x="0" y="141849"/>
                  </a:moveTo>
                  <a:cubicBezTo>
                    <a:pt x="129897" y="117360"/>
                    <a:pt x="365447" y="465069"/>
                    <a:pt x="528918" y="646629"/>
                  </a:cubicBezTo>
                  <a:cubicBezTo>
                    <a:pt x="621115" y="431415"/>
                    <a:pt x="793780" y="-14848"/>
                    <a:pt x="805509" y="986"/>
                  </a:cubicBezTo>
                  <a:cubicBezTo>
                    <a:pt x="811749" y="-18180"/>
                    <a:pt x="877878" y="246482"/>
                    <a:pt x="895796" y="403546"/>
                  </a:cubicBezTo>
                  <a:lnTo>
                    <a:pt x="910640" y="516168"/>
                  </a:lnTo>
                  <a:lnTo>
                    <a:pt x="427480" y="981469"/>
                  </a:lnTo>
                  <a:lnTo>
                    <a:pt x="346136" y="971263"/>
                  </a:lnTo>
                  <a:cubicBezTo>
                    <a:pt x="317946" y="964813"/>
                    <a:pt x="292334" y="955366"/>
                    <a:pt x="271594" y="941984"/>
                  </a:cubicBezTo>
                  <a:cubicBezTo>
                    <a:pt x="188637" y="888458"/>
                    <a:pt x="125212" y="719108"/>
                    <a:pt x="109689" y="652521"/>
                  </a:cubicBezTo>
                  <a:cubicBezTo>
                    <a:pt x="79978" y="541726"/>
                    <a:pt x="23903" y="300243"/>
                    <a:pt x="0" y="141849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pic>
        <p:nvPicPr>
          <p:cNvPr id="5" name="Plassholder for innhold 4">
            <a:extLst>
              <a:ext uri="{FF2B5EF4-FFF2-40B4-BE49-F238E27FC236}">
                <a16:creationId xmlns:a16="http://schemas.microsoft.com/office/drawing/2014/main" id="{256918EB-D433-FC79-7CA5-13E576DE92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257" r="-1" b="6004"/>
          <a:stretch/>
        </p:blipFill>
        <p:spPr>
          <a:xfrm>
            <a:off x="4716326" y="10"/>
            <a:ext cx="7475674" cy="6857990"/>
          </a:xfrm>
          <a:prstGeom prst="rect">
            <a:avLst/>
          </a:prstGeom>
        </p:spPr>
      </p:pic>
      <p:sp>
        <p:nvSpPr>
          <p:cNvPr id="6" name="TekstSylinder 5">
            <a:extLst>
              <a:ext uri="{FF2B5EF4-FFF2-40B4-BE49-F238E27FC236}">
                <a16:creationId xmlns:a16="http://schemas.microsoft.com/office/drawing/2014/main" id="{F4E4F455-4984-66C3-8F6D-9800DF31BD3C}"/>
              </a:ext>
            </a:extLst>
          </p:cNvPr>
          <p:cNvSpPr txBox="1"/>
          <p:nvPr/>
        </p:nvSpPr>
        <p:spPr>
          <a:xfrm>
            <a:off x="401092" y="3322643"/>
            <a:ext cx="39140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b-NO"/>
              <a:t>DALL-E 2 did not like finetuned prompts</a:t>
            </a:r>
          </a:p>
          <a:p>
            <a:pPr algn="ctr"/>
            <a:r>
              <a:rPr lang="nb-NO"/>
              <a:t>by DALL-E 3</a:t>
            </a:r>
            <a:endParaRPr lang="nb-NO" dirty="0"/>
          </a:p>
        </p:txBody>
      </p:sp>
      <p:pic>
        <p:nvPicPr>
          <p:cNvPr id="8" name="Bilde 7">
            <a:extLst>
              <a:ext uri="{FF2B5EF4-FFF2-40B4-BE49-F238E27FC236}">
                <a16:creationId xmlns:a16="http://schemas.microsoft.com/office/drawing/2014/main" id="{F9B7B003-281D-4E42-4897-242DCDA38F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600" y="990600"/>
            <a:ext cx="48768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6925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4845A0EE-C4C8-4AE1-B3C6-1261368AC0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rgbClr val="102F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Bilde 12">
            <a:extLst>
              <a:ext uri="{FF2B5EF4-FFF2-40B4-BE49-F238E27FC236}">
                <a16:creationId xmlns:a16="http://schemas.microsoft.com/office/drawing/2014/main" id="{A1262FD9-C6CC-62BD-91D0-992CD5EA61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700088"/>
            <a:ext cx="3617913" cy="3617913"/>
          </a:xfrm>
          <a:prstGeom prst="rect">
            <a:avLst/>
          </a:prstGeom>
        </p:spPr>
      </p:pic>
      <p:pic>
        <p:nvPicPr>
          <p:cNvPr id="15" name="Bilde 14">
            <a:extLst>
              <a:ext uri="{FF2B5EF4-FFF2-40B4-BE49-F238E27FC236}">
                <a16:creationId xmlns:a16="http://schemas.microsoft.com/office/drawing/2014/main" id="{DD48DEC5-01C1-2451-B86F-B0AC5CE594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4384675"/>
            <a:ext cx="1774825" cy="1774825"/>
          </a:xfrm>
          <a:prstGeom prst="rect">
            <a:avLst/>
          </a:prstGeom>
        </p:spPr>
      </p:pic>
      <p:pic>
        <p:nvPicPr>
          <p:cNvPr id="9" name="Bilde 8">
            <a:extLst>
              <a:ext uri="{FF2B5EF4-FFF2-40B4-BE49-F238E27FC236}">
                <a16:creationId xmlns:a16="http://schemas.microsoft.com/office/drawing/2014/main" id="{8BA9F365-07D7-40FB-5C70-AC5DF7CEDA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500" y="4384675"/>
            <a:ext cx="1774825" cy="1774825"/>
          </a:xfrm>
          <a:prstGeom prst="rect">
            <a:avLst/>
          </a:prstGeom>
        </p:spPr>
      </p:pic>
      <p:pic>
        <p:nvPicPr>
          <p:cNvPr id="5" name="Plassholder for innhold 4">
            <a:extLst>
              <a:ext uri="{FF2B5EF4-FFF2-40B4-BE49-F238E27FC236}">
                <a16:creationId xmlns:a16="http://schemas.microsoft.com/office/drawing/2014/main" id="{BDBD8688-31EA-18CE-1E20-FC5A011299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9779000" y="700088"/>
            <a:ext cx="1774825" cy="1774825"/>
          </a:xfrm>
        </p:spPr>
      </p:pic>
      <p:pic>
        <p:nvPicPr>
          <p:cNvPr id="11" name="Bilde 10">
            <a:extLst>
              <a:ext uri="{FF2B5EF4-FFF2-40B4-BE49-F238E27FC236}">
                <a16:creationId xmlns:a16="http://schemas.microsoft.com/office/drawing/2014/main" id="{DDA89D0C-1250-CB3A-D1E6-29352A67A3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79000" y="2541588"/>
            <a:ext cx="1774825" cy="1774825"/>
          </a:xfrm>
          <a:prstGeom prst="rect">
            <a:avLst/>
          </a:prstGeom>
        </p:spPr>
      </p:pic>
      <p:pic>
        <p:nvPicPr>
          <p:cNvPr id="7" name="Bilde 6">
            <a:extLst>
              <a:ext uri="{FF2B5EF4-FFF2-40B4-BE49-F238E27FC236}">
                <a16:creationId xmlns:a16="http://schemas.microsoft.com/office/drawing/2014/main" id="{DA6C2EB1-9977-097E-9025-D8896CBAE08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79000" y="4384675"/>
            <a:ext cx="1774825" cy="1774825"/>
          </a:xfrm>
          <a:prstGeom prst="rect">
            <a:avLst/>
          </a:prstGeom>
        </p:spPr>
      </p:pic>
      <p:sp>
        <p:nvSpPr>
          <p:cNvPr id="2" name="Tittel 1">
            <a:extLst>
              <a:ext uri="{FF2B5EF4-FFF2-40B4-BE49-F238E27FC236}">
                <a16:creationId xmlns:a16="http://schemas.microsoft.com/office/drawing/2014/main" id="{818B44F7-97A1-F745-089B-049B3A923E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629" y="640080"/>
            <a:ext cx="4225290" cy="557881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The mighty </a:t>
            </a:r>
            <a: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Midjourney</a:t>
            </a:r>
            <a:r>
              <a:rPr lang="en-US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(and other stable diffusion models)</a:t>
            </a:r>
            <a:r>
              <a:rPr lang="en-US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, did not like our prompts or it we did something wrong</a:t>
            </a:r>
          </a:p>
        </p:txBody>
      </p:sp>
    </p:spTree>
    <p:extLst>
      <p:ext uri="{BB962C8B-B14F-4D97-AF65-F5344CB8AC3E}">
        <p14:creationId xmlns:p14="http://schemas.microsoft.com/office/powerpoint/2010/main" val="18091435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C60C9769-872C-E94B-3135-CFE34607E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We</a:t>
            </a:r>
            <a:r>
              <a:rPr lang="nb-NO" dirty="0"/>
              <a:t> let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functions</a:t>
            </a:r>
            <a:r>
              <a:rPr lang="nb-NO" dirty="0"/>
              <a:t> </a:t>
            </a:r>
            <a:r>
              <a:rPr lang="nb-NO" dirty="0" err="1"/>
              <a:t>create</a:t>
            </a:r>
            <a:r>
              <a:rPr lang="nb-NO" dirty="0"/>
              <a:t> and run </a:t>
            </a:r>
            <a:r>
              <a:rPr lang="nb-NO" dirty="0" err="1"/>
              <a:t>bash</a:t>
            </a:r>
            <a:r>
              <a:rPr lang="nb-NO" dirty="0"/>
              <a:t> </a:t>
            </a:r>
            <a:r>
              <a:rPr lang="nb-NO" dirty="0" err="1"/>
              <a:t>code</a:t>
            </a:r>
            <a:r>
              <a:rPr lang="nb-NO" dirty="0"/>
              <a:t> </a:t>
            </a:r>
            <a:r>
              <a:rPr lang="nb-NO" dirty="0" err="1"/>
              <a:t>on</a:t>
            </a:r>
            <a:r>
              <a:rPr lang="nb-NO" dirty="0"/>
              <a:t> </a:t>
            </a:r>
            <a:r>
              <a:rPr lang="nb-NO" dirty="0" err="1"/>
              <a:t>our</a:t>
            </a:r>
            <a:r>
              <a:rPr lang="nb-NO" dirty="0"/>
              <a:t> systems….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511F76A4-CF8F-3997-4449-62FAC50E96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6072008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ADC4BF16-03B1-D412-BCEA-676CC08466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80407" y="743447"/>
            <a:ext cx="4637422" cy="3692028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b="1" dirty="0">
                <a:latin typeface="Arial Rounded MT Bold" panose="020F0704030504030204" pitchFamily="34" charset="0"/>
              </a:rPr>
              <a:t>Practical demonstration</a:t>
            </a:r>
          </a:p>
        </p:txBody>
      </p:sp>
      <p:pic>
        <p:nvPicPr>
          <p:cNvPr id="5" name="Plassholder for innhold 4" descr="Et bilde som inneholder plakat, tekst, Menneskeansikt, tegnefilm&#10;&#10;Automatisk generert beskrivelse">
            <a:extLst>
              <a:ext uri="{FF2B5EF4-FFF2-40B4-BE49-F238E27FC236}">
                <a16:creationId xmlns:a16="http://schemas.microsoft.com/office/drawing/2014/main" id="{9784CCCE-0602-E580-46FB-77296C2E93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14" t="1340" r="1614" b="11900"/>
          <a:stretch/>
        </p:blipFill>
        <p:spPr>
          <a:xfrm>
            <a:off x="-1" y="-59053"/>
            <a:ext cx="7380408" cy="6917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4290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68ABC511-9D6F-415C-E747-A797ECBA5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The real test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7218953B-B8EF-9B35-73CC-DC4BAFD3C2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5061424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154BF97A-CC5E-DF99-63DB-99D8547EC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nb-NO" dirty="0"/>
              <a:t>Q&amp;A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5E139DE0-A62D-EAA7-49B7-4C4448C715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7535236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207A6061-7407-6BE4-A441-C33326982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Goal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8613B41E-9438-C525-558D-A542F8CFE1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 algn="just">
              <a:buNone/>
            </a:pPr>
            <a:r>
              <a:rPr lang="en-US" b="0" i="0" dirty="0">
                <a:effectLst/>
                <a:latin typeface="Arial Rounded MT Bold"/>
              </a:rPr>
              <a:t>A software application that allows users to input specific themes or topics for a meme or propaganda poster. Following this input, the application should be capable of autonomously generating relevant imagery and accompanying text. Subsequently, it should seamlessly integrate these elements to produce a cohesive poster</a:t>
            </a:r>
            <a:endParaRPr lang="en-GB" dirty="0">
              <a:latin typeface="Arial Rounded MT Bold"/>
            </a:endParaRPr>
          </a:p>
        </p:txBody>
      </p:sp>
    </p:spTree>
    <p:extLst>
      <p:ext uri="{BB962C8B-B14F-4D97-AF65-F5344CB8AC3E}">
        <p14:creationId xmlns:p14="http://schemas.microsoft.com/office/powerpoint/2010/main" val="32794217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1AED25CF-276E-1515-A7F8-25AB92F4A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Technologies used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70916A5C-74A1-272A-FD3A-394B24C63E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41134952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1574D71B-7917-4BD7-887C-1D652DB0DF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FBF4690A-4751-9089-D677-B56EED717A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8841" y="679730"/>
            <a:ext cx="3951414" cy="378704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Systems overview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2605660" y="145634"/>
            <a:ext cx="1715478" cy="692679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8623" y="269325"/>
            <a:ext cx="6116779" cy="617193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lassholder for innhold 6" descr="Et bilde som inneholder tekst, håndskrift, papir, kalligrafi&#10;&#10;Automatisk generert beskrivelse">
            <a:extLst>
              <a:ext uri="{FF2B5EF4-FFF2-40B4-BE49-F238E27FC236}">
                <a16:creationId xmlns:a16="http://schemas.microsoft.com/office/drawing/2014/main" id="{022FA799-3B22-B61C-1362-8C261355E20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548" b="5362"/>
          <a:stretch/>
        </p:blipFill>
        <p:spPr bwMode="auto">
          <a:xfrm>
            <a:off x="942597" y="1033612"/>
            <a:ext cx="5608830" cy="4643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6CF143E5-57C3-46A3-91A2-EDAA7A8E6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80788" y="2754068"/>
            <a:ext cx="149016" cy="170992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55403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10F24D38-B79E-44B4-830E-043F45D96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18885536-495B-6FFA-1468-20C758268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20742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i="0" kern="1200" dirty="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Achievements</a:t>
            </a:r>
            <a:endParaRPr lang="en-US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C469874-256B-45B3-A79C-7591B4BA1E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2B07158D-33D1-3448-4C00-B004B5FF36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66345"/>
            <a:ext cx="5097780" cy="3910617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pPr fontAlgn="base">
              <a:spcBef>
                <a:spcPct val="0"/>
              </a:spcBef>
              <a:spcAft>
                <a:spcPts val="600"/>
              </a:spcAft>
            </a:pPr>
            <a:r>
              <a:rPr kumimoji="0" lang="en-US" altLang="nb-NO" sz="20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</a:rPr>
              <a:t>User input</a:t>
            </a:r>
          </a:p>
          <a:p>
            <a:pPr fontAlgn="base">
              <a:spcBef>
                <a:spcPct val="0"/>
              </a:spcBef>
              <a:spcAft>
                <a:spcPts val="600"/>
              </a:spcAft>
            </a:pPr>
            <a:r>
              <a:rPr kumimoji="0" lang="en-US" altLang="nb-NO" sz="20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</a:rPr>
              <a:t>Integrated application with image and text generation technologies</a:t>
            </a:r>
          </a:p>
          <a:p>
            <a:pPr fontAlgn="base">
              <a:spcBef>
                <a:spcPct val="0"/>
              </a:spcBef>
              <a:spcAft>
                <a:spcPts val="600"/>
              </a:spcAft>
            </a:pPr>
            <a:r>
              <a:rPr lang="en-US" altLang="nb-NO" sz="2000" dirty="0">
                <a:solidFill>
                  <a:srgbClr val="FFFFFF"/>
                </a:solidFill>
              </a:rPr>
              <a:t>Configuration and safe storing of API keys</a:t>
            </a:r>
            <a:endParaRPr kumimoji="0" lang="en-US" altLang="nb-NO" sz="2000" b="0" i="0" u="none" strike="noStrike" cap="none" normalizeH="0" baseline="0" dirty="0">
              <a:ln>
                <a:noFill/>
              </a:ln>
              <a:solidFill>
                <a:srgbClr val="FFFFFF"/>
              </a:solidFill>
              <a:effectLst/>
            </a:endParaRPr>
          </a:p>
          <a:p>
            <a:pPr fontAlgn="base">
              <a:spcBef>
                <a:spcPct val="0"/>
              </a:spcBef>
              <a:spcAft>
                <a:spcPts val="600"/>
              </a:spcAft>
            </a:pPr>
            <a:r>
              <a:rPr kumimoji="0" lang="en-US" altLang="nb-NO" sz="20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</a:rPr>
              <a:t>Logging for observability</a:t>
            </a:r>
          </a:p>
          <a:p>
            <a:pPr fontAlgn="base">
              <a:spcBef>
                <a:spcPct val="0"/>
              </a:spcBef>
              <a:spcAft>
                <a:spcPts val="600"/>
              </a:spcAft>
            </a:pPr>
            <a:r>
              <a:rPr kumimoji="0" lang="en-US" altLang="nb-NO" sz="20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</a:rPr>
              <a:t>Image and text caption assembling</a:t>
            </a:r>
          </a:p>
          <a:p>
            <a:pPr fontAlgn="base">
              <a:spcBef>
                <a:spcPct val="0"/>
              </a:spcBef>
              <a:spcAft>
                <a:spcPts val="600"/>
              </a:spcAft>
            </a:pPr>
            <a:r>
              <a:rPr kumimoji="0" lang="en-US" altLang="nb-NO" sz="20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</a:rPr>
              <a:t>Created tests and CI system</a:t>
            </a:r>
          </a:p>
          <a:p>
            <a:pPr fontAlgn="base">
              <a:spcBef>
                <a:spcPct val="0"/>
              </a:spcBef>
              <a:spcAft>
                <a:spcPts val="600"/>
              </a:spcAft>
            </a:pPr>
            <a:r>
              <a:rPr kumimoji="0" lang="en-US" altLang="nb-NO" sz="20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</a:rPr>
              <a:t>Good documentation such that non group members manage to set it up and run use it</a:t>
            </a:r>
          </a:p>
          <a:p>
            <a:pPr fontAlgn="base">
              <a:spcBef>
                <a:spcPct val="0"/>
              </a:spcBef>
              <a:spcAft>
                <a:spcPts val="600"/>
              </a:spcAft>
            </a:pPr>
            <a:r>
              <a:rPr lang="en-US" altLang="nb-NO" sz="2000" dirty="0">
                <a:solidFill>
                  <a:srgbClr val="FFFFFF"/>
                </a:solidFill>
              </a:rPr>
              <a:t>Good pipeline and easy setup</a:t>
            </a:r>
          </a:p>
          <a:p>
            <a:pPr fontAlgn="base">
              <a:spcBef>
                <a:spcPct val="0"/>
              </a:spcBef>
              <a:spcAft>
                <a:spcPts val="600"/>
              </a:spcAft>
            </a:pPr>
            <a:r>
              <a:rPr kumimoji="0" lang="en-US" altLang="nb-NO" sz="20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</a:rPr>
              <a:t>Stated to create our own dataset for propaganda posters to finetune</a:t>
            </a:r>
          </a:p>
        </p:txBody>
      </p:sp>
      <p:sp>
        <p:nvSpPr>
          <p:cNvPr id="4" name="TekstSylinder 3">
            <a:extLst>
              <a:ext uri="{FF2B5EF4-FFF2-40B4-BE49-F238E27FC236}">
                <a16:creationId xmlns:a16="http://schemas.microsoft.com/office/drawing/2014/main" id="{945D095A-95FE-536D-33C3-71A40A167E0E}"/>
              </a:ext>
            </a:extLst>
          </p:cNvPr>
          <p:cNvSpPr txBox="1"/>
          <p:nvPr/>
        </p:nvSpPr>
        <p:spPr>
          <a:xfrm>
            <a:off x="6256020" y="2266345"/>
            <a:ext cx="5097780" cy="39106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Create more prompt templates for: 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Propaganda, Meme and Marketing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Improve templates with prompt engineering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Gather more good prompts for finetuning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Create an “Auto Style” functionality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Use function calling to help in styling image caption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Create a frontend application using </a:t>
            </a:r>
            <a:r>
              <a:rPr lang="en-US" sz="2000" dirty="0" err="1">
                <a:solidFill>
                  <a:srgbClr val="FFFFFF"/>
                </a:solidFill>
              </a:rPr>
              <a:t>MarketingAI</a:t>
            </a:r>
            <a:r>
              <a:rPr lang="en-US" sz="2000" dirty="0">
                <a:solidFill>
                  <a:srgbClr val="FFFFFF"/>
                </a:solidFill>
              </a:rPr>
              <a:t> and add it to the cogito website </a:t>
            </a:r>
            <a:r>
              <a:rPr lang="en-US" sz="2000" dirty="0">
                <a:solidFill>
                  <a:srgbClr val="FFFFFF"/>
                </a:solidFill>
                <a:sym typeface="Wingdings" panose="05000000000000000000" pitchFamily="2" charset="2"/>
              </a:rPr>
              <a:t></a:t>
            </a:r>
            <a:endParaRPr lang="en-US" sz="2000" dirty="0">
              <a:solidFill>
                <a:srgbClr val="FFFFFF"/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56287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lassholder for innhold 4" descr="Et bilde som inneholder Menneskeansikt, tegnefilm, plakat, Grafikk&#10;&#10;Automatisk generert beskrivelse">
            <a:extLst>
              <a:ext uri="{FF2B5EF4-FFF2-40B4-BE49-F238E27FC236}">
                <a16:creationId xmlns:a16="http://schemas.microsoft.com/office/drawing/2014/main" id="{08BB679B-F8EA-97AB-FC3D-92E4CED2A5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875" y="1844675"/>
            <a:ext cx="4449763" cy="4449763"/>
          </a:xfrm>
          <a:prstGeom prst="rect">
            <a:avLst/>
          </a:prstGeom>
        </p:spPr>
      </p:pic>
      <p:pic>
        <p:nvPicPr>
          <p:cNvPr id="13" name="Bilde 12" descr="Et bilde som inneholder tekst, plakat, illustrasjon&#10;&#10;Automatisk generert beskrivelse">
            <a:extLst>
              <a:ext uri="{FF2B5EF4-FFF2-40B4-BE49-F238E27FC236}">
                <a16:creationId xmlns:a16="http://schemas.microsoft.com/office/drawing/2014/main" id="{14FF417B-BF5C-9FD6-5C5D-9EE5C81162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6900" y="1844675"/>
            <a:ext cx="2643188" cy="2643188"/>
          </a:xfrm>
          <a:prstGeom prst="rect">
            <a:avLst/>
          </a:prstGeom>
        </p:spPr>
      </p:pic>
      <p:pic>
        <p:nvPicPr>
          <p:cNvPr id="7" name="Plassholder for innhold 6" descr="Et bilde som inneholder tekst, plakat, Grafikk, grafisk design&#10;&#10;Automatisk generert beskrivelse">
            <a:extLst>
              <a:ext uri="{FF2B5EF4-FFF2-40B4-BE49-F238E27FC236}">
                <a16:creationId xmlns:a16="http://schemas.microsoft.com/office/drawing/2014/main" id="{82417376-E533-42E6-6A13-C4E8499A36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6763" y="1844675"/>
            <a:ext cx="2643188" cy="2643188"/>
          </a:xfrm>
          <a:prstGeom prst="rect">
            <a:avLst/>
          </a:prstGeom>
        </p:spPr>
      </p:pic>
      <p:pic>
        <p:nvPicPr>
          <p:cNvPr id="11" name="Bilde 10" descr="Et bilde som inneholder tekst, plakat, grafisk design, fiksjon&#10;&#10;Automatisk generert beskrivelse">
            <a:extLst>
              <a:ext uri="{FF2B5EF4-FFF2-40B4-BE49-F238E27FC236}">
                <a16:creationId xmlns:a16="http://schemas.microsoft.com/office/drawing/2014/main" id="{5EF8AD49-EE83-9EC0-7AAA-0C70BA5BA6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6900" y="4556125"/>
            <a:ext cx="1738313" cy="1738313"/>
          </a:xfrm>
          <a:prstGeom prst="rect">
            <a:avLst/>
          </a:prstGeom>
        </p:spPr>
      </p:pic>
      <p:pic>
        <p:nvPicPr>
          <p:cNvPr id="5" name="Bilde 4" descr="Et bilde som inneholder tekst, plakat, smil, grafisk design&#10;&#10;Automatisk generert beskrivelse">
            <a:extLst>
              <a:ext uri="{FF2B5EF4-FFF2-40B4-BE49-F238E27FC236}">
                <a16:creationId xmlns:a16="http://schemas.microsoft.com/office/drawing/2014/main" id="{7F1B6777-7D74-1EEA-AC02-3DA0666D41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81888" y="4556125"/>
            <a:ext cx="1738313" cy="1738313"/>
          </a:xfrm>
          <a:prstGeom prst="rect">
            <a:avLst/>
          </a:prstGeom>
        </p:spPr>
      </p:pic>
      <p:pic>
        <p:nvPicPr>
          <p:cNvPr id="9" name="Bilde 8" descr="Et bilde som inneholder tekst, plakat, Grafikk, grafisk design&#10;&#10;Automatisk generert beskrivelse">
            <a:extLst>
              <a:ext uri="{FF2B5EF4-FFF2-40B4-BE49-F238E27FC236}">
                <a16:creationId xmlns:a16="http://schemas.microsoft.com/office/drawing/2014/main" id="{32411411-2986-A6BB-0DE6-99B97023144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90050" y="4556125"/>
            <a:ext cx="1739900" cy="1738313"/>
          </a:xfrm>
          <a:prstGeom prst="rect">
            <a:avLst/>
          </a:prstGeom>
        </p:spPr>
      </p:pic>
      <p:sp>
        <p:nvSpPr>
          <p:cNvPr id="2" name="Tittel 1">
            <a:extLst>
              <a:ext uri="{FF2B5EF4-FFF2-40B4-BE49-F238E27FC236}">
                <a16:creationId xmlns:a16="http://schemas.microsoft.com/office/drawing/2014/main" id="{8DAE0CD8-6858-4544-5E7B-2FBC0290F7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805"/>
            <a:ext cx="10515600" cy="150588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Midterm </a:t>
            </a:r>
            <a:r>
              <a:rPr lang="en-US" sz="5200" dirty="0"/>
              <a:t>image production</a:t>
            </a:r>
            <a:endParaRPr lang="en-US" sz="52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641347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65C179C5-AD48-EB62-9CD6-3889F2436C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Final image Production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A3C15D3F-D062-68B0-AE6D-E1E76CF072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7858372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6BC7A62A-A415-DA5B-D6D0-DBB37296B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Hurdles and how we overcame them</a:t>
            </a:r>
            <a:endParaRPr lang="nb-NO" dirty="0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08BBC7BC-F88E-4CD9-0612-905E824A6B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5825628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9FB02D3D-C439-F871-EF2F-43A9962059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 is said that a picture is worth a thousand words</a:t>
            </a:r>
            <a:endParaRPr lang="nb-NO" dirty="0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E27609B3-83EA-FDE9-96FE-3F8C43F9D0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/>
              <a:t>Tell </a:t>
            </a:r>
            <a:r>
              <a:rPr lang="nb-NO" dirty="0" err="1"/>
              <a:t>the</a:t>
            </a:r>
            <a:r>
              <a:rPr lang="nb-NO" dirty="0"/>
              <a:t> story </a:t>
            </a:r>
            <a:r>
              <a:rPr lang="nb-NO" dirty="0" err="1"/>
              <a:t>about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image generator dies </a:t>
            </a:r>
            <a:r>
              <a:rPr lang="nb-NO" dirty="0" err="1"/>
              <a:t>immediately</a:t>
            </a:r>
            <a:r>
              <a:rPr lang="nb-NO" dirty="0"/>
              <a:t> </a:t>
            </a:r>
            <a:r>
              <a:rPr lang="nb-NO" dirty="0" err="1"/>
              <a:t>if</a:t>
            </a:r>
            <a:r>
              <a:rPr lang="nb-NO" dirty="0"/>
              <a:t> </a:t>
            </a:r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give</a:t>
            </a:r>
            <a:r>
              <a:rPr lang="nb-NO" dirty="0"/>
              <a:t> it </a:t>
            </a:r>
            <a:r>
              <a:rPr lang="nb-NO" dirty="0" err="1"/>
              <a:t>that</a:t>
            </a:r>
            <a:r>
              <a:rPr lang="nb-NO" dirty="0"/>
              <a:t> </a:t>
            </a:r>
            <a:r>
              <a:rPr lang="nb-NO" dirty="0" err="1"/>
              <a:t>much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373141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791</TotalTime>
  <Words>271</Words>
  <Application>Microsoft Office PowerPoint</Application>
  <PresentationFormat>Widescreen</PresentationFormat>
  <Paragraphs>36</Paragraphs>
  <Slides>15</Slides>
  <Notes>0</Notes>
  <HiddenSlides>0</HiddenSlides>
  <MMClips>0</MMClips>
  <ScaleCrop>false</ScaleCrop>
  <HeadingPairs>
    <vt:vector size="6" baseType="variant">
      <vt:variant>
        <vt:lpstr>Brukte skrifter</vt:lpstr>
      </vt:variant>
      <vt:variant>
        <vt:i4>5</vt:i4>
      </vt:variant>
      <vt:variant>
        <vt:lpstr>Tema</vt:lpstr>
      </vt:variant>
      <vt:variant>
        <vt:i4>1</vt:i4>
      </vt:variant>
      <vt:variant>
        <vt:lpstr>Lysbildetitler</vt:lpstr>
      </vt:variant>
      <vt:variant>
        <vt:i4>15</vt:i4>
      </vt:variant>
    </vt:vector>
  </HeadingPairs>
  <TitlesOfParts>
    <vt:vector size="21" baseType="lpstr">
      <vt:lpstr>Arial</vt:lpstr>
      <vt:lpstr>Arial Rounded MT Bold</vt:lpstr>
      <vt:lpstr>Calibri</vt:lpstr>
      <vt:lpstr>Calibri Light</vt:lpstr>
      <vt:lpstr>Slack-Lato</vt:lpstr>
      <vt:lpstr>Office-tema</vt:lpstr>
      <vt:lpstr>MarketingAI</vt:lpstr>
      <vt:lpstr>Goal</vt:lpstr>
      <vt:lpstr>Technologies used</vt:lpstr>
      <vt:lpstr>Systems overview</vt:lpstr>
      <vt:lpstr>Achievements</vt:lpstr>
      <vt:lpstr>Midterm image production</vt:lpstr>
      <vt:lpstr>Final image Production</vt:lpstr>
      <vt:lpstr>Hurdles and how we overcame them</vt:lpstr>
      <vt:lpstr>It is said that a picture is worth a thousand words</vt:lpstr>
      <vt:lpstr>Finetuning and the hunt for data</vt:lpstr>
      <vt:lpstr>The mighty Midjourney (and other stable diffusion models), did not like our prompts or it we did something wrong</vt:lpstr>
      <vt:lpstr>We let the functions create and run bash code on our systems….</vt:lpstr>
      <vt:lpstr>Practical demonstration</vt:lpstr>
      <vt:lpstr>The real test</vt:lpstr>
      <vt:lpstr>Q&amp;A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PropagandaAI</dc:title>
  <dc:creator>Sverre Nystad</dc:creator>
  <cp:lastModifiedBy>Sverre Nystad</cp:lastModifiedBy>
  <cp:revision>3</cp:revision>
  <dcterms:created xsi:type="dcterms:W3CDTF">2023-10-08T12:13:19Z</dcterms:created>
  <dcterms:modified xsi:type="dcterms:W3CDTF">2023-11-10T01:32:18Z</dcterms:modified>
</cp:coreProperties>
</file>